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874" autoAdjust="0"/>
    <p:restoredTop sz="83000" autoAdjust="0"/>
  </p:normalViewPr>
  <p:slideViewPr>
    <p:cSldViewPr>
      <p:cViewPr varScale="1">
        <p:scale>
          <a:sx n="79" d="100"/>
          <a:sy n="79" d="100"/>
        </p:scale>
        <p:origin x="-11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99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934BCD-14FA-4710-B94C-FF3FD7FEE8AA}" type="doc">
      <dgm:prSet loTypeId="urn:microsoft.com/office/officeart/2005/8/layout/process4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4909FBB-DE3A-4585-8245-D71B3D87CE94}">
      <dgm:prSet phldrT="[Текст]" custT="1"/>
      <dgm:spPr/>
      <dgm:t>
        <a:bodyPr/>
        <a:lstStyle/>
        <a:p>
          <a:r>
            <a:rPr lang="ru-RU" sz="3000" baseline="0" dirty="0" smtClean="0"/>
            <a:t>Чтение	</a:t>
          </a:r>
          <a:endParaRPr lang="ru-RU" sz="3000" baseline="0" dirty="0"/>
        </a:p>
      </dgm:t>
    </dgm:pt>
    <dgm:pt modelId="{218FA5B5-A9A8-4792-8AFE-D91D103F8365}" type="parTrans" cxnId="{CBB223F1-EC49-4E68-8CD6-47E928623968}">
      <dgm:prSet/>
      <dgm:spPr/>
      <dgm:t>
        <a:bodyPr/>
        <a:lstStyle/>
        <a:p>
          <a:endParaRPr lang="ru-RU"/>
        </a:p>
      </dgm:t>
    </dgm:pt>
    <dgm:pt modelId="{C35230DB-6F00-4448-BDD6-3ADC0D66BEC5}" type="sibTrans" cxnId="{CBB223F1-EC49-4E68-8CD6-47E928623968}">
      <dgm:prSet/>
      <dgm:spPr/>
      <dgm:t>
        <a:bodyPr/>
        <a:lstStyle/>
        <a:p>
          <a:endParaRPr lang="ru-RU"/>
        </a:p>
      </dgm:t>
    </dgm:pt>
    <dgm:pt modelId="{FD008FD6-7988-40ED-A750-C80DA64D818D}">
      <dgm:prSet phldrT="[Текст]" custT="1"/>
      <dgm:spPr/>
      <dgm:t>
        <a:bodyPr/>
        <a:lstStyle/>
        <a:p>
          <a:r>
            <a:rPr lang="ru-RU" sz="3000" dirty="0" smtClean="0"/>
            <a:t>Понимание (</a:t>
          </a:r>
          <a:r>
            <a:rPr lang="ru-RU" sz="3000" baseline="0" dirty="0" smtClean="0"/>
            <a:t>Герменевтика</a:t>
          </a:r>
          <a:r>
            <a:rPr lang="ru-RU" sz="3000" dirty="0" smtClean="0"/>
            <a:t>)</a:t>
          </a:r>
          <a:endParaRPr lang="ru-RU" sz="3000" dirty="0"/>
        </a:p>
      </dgm:t>
    </dgm:pt>
    <dgm:pt modelId="{3728F9B0-6FF4-47B1-982C-6F3667D1E536}" type="parTrans" cxnId="{75C9F4D3-C7B5-4B92-A5C5-8D773423689A}">
      <dgm:prSet/>
      <dgm:spPr/>
      <dgm:t>
        <a:bodyPr/>
        <a:lstStyle/>
        <a:p>
          <a:endParaRPr lang="ru-RU"/>
        </a:p>
      </dgm:t>
    </dgm:pt>
    <dgm:pt modelId="{A486C8A1-9200-46F2-8589-D6C0EEC3F318}" type="sibTrans" cxnId="{75C9F4D3-C7B5-4B92-A5C5-8D773423689A}">
      <dgm:prSet/>
      <dgm:spPr/>
      <dgm:t>
        <a:bodyPr/>
        <a:lstStyle/>
        <a:p>
          <a:endParaRPr lang="ru-RU"/>
        </a:p>
      </dgm:t>
    </dgm:pt>
    <dgm:pt modelId="{4F6C4A88-79D5-42AD-8CD4-5E74BC0ACAF8}">
      <dgm:prSet phldrT="[Текст]" custT="1"/>
      <dgm:spPr/>
      <dgm:t>
        <a:bodyPr/>
        <a:lstStyle/>
        <a:p>
          <a:r>
            <a:rPr lang="ru-RU" sz="3000" baseline="0" dirty="0" smtClean="0"/>
            <a:t>Объяснение (Экзегетика)</a:t>
          </a:r>
          <a:endParaRPr lang="ru-RU" sz="3000" baseline="0" dirty="0"/>
        </a:p>
      </dgm:t>
    </dgm:pt>
    <dgm:pt modelId="{631370CB-552A-4480-AB39-33265F045632}" type="parTrans" cxnId="{0FF411FC-CCA2-417C-8F70-068CC4A5004D}">
      <dgm:prSet/>
      <dgm:spPr/>
      <dgm:t>
        <a:bodyPr/>
        <a:lstStyle/>
        <a:p>
          <a:endParaRPr lang="ru-RU"/>
        </a:p>
      </dgm:t>
    </dgm:pt>
    <dgm:pt modelId="{F0EBCB43-7AFD-4E36-9178-65CB0C725034}" type="sibTrans" cxnId="{0FF411FC-CCA2-417C-8F70-068CC4A5004D}">
      <dgm:prSet/>
      <dgm:spPr/>
      <dgm:t>
        <a:bodyPr/>
        <a:lstStyle/>
        <a:p>
          <a:endParaRPr lang="ru-RU"/>
        </a:p>
      </dgm:t>
    </dgm:pt>
    <dgm:pt modelId="{CB896755-1BBA-480C-AA23-A8C76A703D09}">
      <dgm:prSet phldrT="[Текст]" custT="1"/>
      <dgm:spPr/>
      <dgm:t>
        <a:bodyPr/>
        <a:lstStyle/>
        <a:p>
          <a:r>
            <a:rPr lang="ru-RU" sz="3000" baseline="0" dirty="0" smtClean="0"/>
            <a:t>Проповедь или лекция (гомилетика или педагогика)</a:t>
          </a:r>
          <a:endParaRPr lang="ru-RU" sz="3000" baseline="0" dirty="0"/>
        </a:p>
      </dgm:t>
    </dgm:pt>
    <dgm:pt modelId="{EAB314DE-9804-4506-8C87-95B27DB2D6A3}" type="parTrans" cxnId="{FD76538D-354E-4EC8-9971-A055CB3EC1B8}">
      <dgm:prSet/>
      <dgm:spPr/>
      <dgm:t>
        <a:bodyPr/>
        <a:lstStyle/>
        <a:p>
          <a:endParaRPr lang="ru-RU"/>
        </a:p>
      </dgm:t>
    </dgm:pt>
    <dgm:pt modelId="{E5955E2B-168D-4FB0-8FCA-4A4F0AC89623}" type="sibTrans" cxnId="{FD76538D-354E-4EC8-9971-A055CB3EC1B8}">
      <dgm:prSet/>
      <dgm:spPr/>
      <dgm:t>
        <a:bodyPr/>
        <a:lstStyle/>
        <a:p>
          <a:endParaRPr lang="ru-RU"/>
        </a:p>
      </dgm:t>
    </dgm:pt>
    <dgm:pt modelId="{6D11F71B-6804-4CA2-ADEF-442D2DFBDEED}">
      <dgm:prSet phldrT="[Текст]" custT="1"/>
      <dgm:spPr/>
      <dgm:t>
        <a:bodyPr/>
        <a:lstStyle/>
        <a:p>
          <a:r>
            <a:rPr lang="ru-RU" sz="3000" baseline="0" dirty="0" smtClean="0"/>
            <a:t>Изложение</a:t>
          </a:r>
          <a:endParaRPr lang="ru-RU" sz="3000" baseline="0" dirty="0"/>
        </a:p>
      </dgm:t>
    </dgm:pt>
    <dgm:pt modelId="{D4B9F074-5C06-48EF-ADC9-2E4122A83A44}" type="parTrans" cxnId="{CCDBF67F-BAF1-4C39-8FA4-C0E50F0D33F5}">
      <dgm:prSet/>
      <dgm:spPr/>
      <dgm:t>
        <a:bodyPr/>
        <a:lstStyle/>
        <a:p>
          <a:endParaRPr lang="ru-RU"/>
        </a:p>
      </dgm:t>
    </dgm:pt>
    <dgm:pt modelId="{F24D440F-98C8-4E73-BDE8-8C5328968571}" type="sibTrans" cxnId="{CCDBF67F-BAF1-4C39-8FA4-C0E50F0D33F5}">
      <dgm:prSet/>
      <dgm:spPr/>
      <dgm:t>
        <a:bodyPr/>
        <a:lstStyle/>
        <a:p>
          <a:endParaRPr lang="ru-RU"/>
        </a:p>
      </dgm:t>
    </dgm:pt>
    <dgm:pt modelId="{2AAD8D26-B9C1-4319-8B36-28910D96C113}">
      <dgm:prSet phldrT="[Текст]" custT="1"/>
      <dgm:spPr/>
      <dgm:t>
        <a:bodyPr/>
        <a:lstStyle/>
        <a:p>
          <a:r>
            <a:rPr lang="ru-RU" sz="3000" baseline="0" dirty="0" smtClean="0"/>
            <a:t>Назидание других</a:t>
          </a:r>
          <a:endParaRPr lang="ru-RU" sz="3000" baseline="0" dirty="0"/>
        </a:p>
      </dgm:t>
    </dgm:pt>
    <dgm:pt modelId="{13A0A93E-5C91-4AD6-B64C-7D0BB90E9F2C}" type="parTrans" cxnId="{349A8EF6-E675-4579-8697-C6B3EE9FAC0E}">
      <dgm:prSet/>
      <dgm:spPr/>
      <dgm:t>
        <a:bodyPr/>
        <a:lstStyle/>
        <a:p>
          <a:endParaRPr lang="ru-RU"/>
        </a:p>
      </dgm:t>
    </dgm:pt>
    <dgm:pt modelId="{F6705ABA-15B4-4A15-B403-EC1FA82FD723}" type="sibTrans" cxnId="{349A8EF6-E675-4579-8697-C6B3EE9FAC0E}">
      <dgm:prSet/>
      <dgm:spPr/>
      <dgm:t>
        <a:bodyPr/>
        <a:lstStyle/>
        <a:p>
          <a:endParaRPr lang="ru-RU"/>
        </a:p>
      </dgm:t>
    </dgm:pt>
    <dgm:pt modelId="{F814F58F-F34B-44F0-A694-87DCA8AC483D}" type="pres">
      <dgm:prSet presAssocID="{EE934BCD-14FA-4710-B94C-FF3FD7FEE8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4653D4-D625-4515-820C-31041D30F507}" type="pres">
      <dgm:prSet presAssocID="{2AAD8D26-B9C1-4319-8B36-28910D96C113}" presName="boxAndChildren" presStyleCnt="0"/>
      <dgm:spPr/>
      <dgm:t>
        <a:bodyPr/>
        <a:lstStyle/>
        <a:p>
          <a:endParaRPr lang="ru-RU"/>
        </a:p>
      </dgm:t>
    </dgm:pt>
    <dgm:pt modelId="{E58B51AD-5F80-447A-9AC5-988540541A89}" type="pres">
      <dgm:prSet presAssocID="{2AAD8D26-B9C1-4319-8B36-28910D96C113}" presName="parentTextBox" presStyleLbl="node1" presStyleIdx="0" presStyleCnt="6"/>
      <dgm:spPr/>
      <dgm:t>
        <a:bodyPr/>
        <a:lstStyle/>
        <a:p>
          <a:endParaRPr lang="ru-RU"/>
        </a:p>
      </dgm:t>
    </dgm:pt>
    <dgm:pt modelId="{7C21DB12-F8CA-43B5-9733-B3E38A904ABA}" type="pres">
      <dgm:prSet presAssocID="{F24D440F-98C8-4E73-BDE8-8C5328968571}" presName="sp" presStyleCnt="0"/>
      <dgm:spPr/>
      <dgm:t>
        <a:bodyPr/>
        <a:lstStyle/>
        <a:p>
          <a:endParaRPr lang="ru-RU"/>
        </a:p>
      </dgm:t>
    </dgm:pt>
    <dgm:pt modelId="{BDE4054C-E0BC-4871-BDC4-F5D750B0B530}" type="pres">
      <dgm:prSet presAssocID="{6D11F71B-6804-4CA2-ADEF-442D2DFBDEED}" presName="arrowAndChildren" presStyleCnt="0"/>
      <dgm:spPr/>
      <dgm:t>
        <a:bodyPr/>
        <a:lstStyle/>
        <a:p>
          <a:endParaRPr lang="ru-RU"/>
        </a:p>
      </dgm:t>
    </dgm:pt>
    <dgm:pt modelId="{E610B296-138F-4BE0-8D5E-715F67E20887}" type="pres">
      <dgm:prSet presAssocID="{6D11F71B-6804-4CA2-ADEF-442D2DFBDEED}" presName="parentTextArrow" presStyleLbl="node1" presStyleIdx="1" presStyleCnt="6" custLinFactNeighborY="6649"/>
      <dgm:spPr/>
      <dgm:t>
        <a:bodyPr/>
        <a:lstStyle/>
        <a:p>
          <a:endParaRPr lang="ru-RU"/>
        </a:p>
      </dgm:t>
    </dgm:pt>
    <dgm:pt modelId="{B4DA8115-BE8F-4C37-8B0F-4E09757FDBFB}" type="pres">
      <dgm:prSet presAssocID="{E5955E2B-168D-4FB0-8FCA-4A4F0AC89623}" presName="sp" presStyleCnt="0"/>
      <dgm:spPr/>
      <dgm:t>
        <a:bodyPr/>
        <a:lstStyle/>
        <a:p>
          <a:endParaRPr lang="ru-RU"/>
        </a:p>
      </dgm:t>
    </dgm:pt>
    <dgm:pt modelId="{638EDCCF-7BF3-4AD2-815B-B4F2B4CE7240}" type="pres">
      <dgm:prSet presAssocID="{CB896755-1BBA-480C-AA23-A8C76A703D09}" presName="arrowAndChildren" presStyleCnt="0"/>
      <dgm:spPr/>
      <dgm:t>
        <a:bodyPr/>
        <a:lstStyle/>
        <a:p>
          <a:endParaRPr lang="ru-RU"/>
        </a:p>
      </dgm:t>
    </dgm:pt>
    <dgm:pt modelId="{E45377FE-7447-465A-90E9-087FCE10764F}" type="pres">
      <dgm:prSet presAssocID="{CB896755-1BBA-480C-AA23-A8C76A703D09}" presName="parentTextArrow" presStyleLbl="node1" presStyleIdx="2" presStyleCnt="6" custScaleY="232270"/>
      <dgm:spPr/>
      <dgm:t>
        <a:bodyPr/>
        <a:lstStyle/>
        <a:p>
          <a:endParaRPr lang="ru-RU"/>
        </a:p>
      </dgm:t>
    </dgm:pt>
    <dgm:pt modelId="{F09FEBC3-5C20-424B-8303-74E178229901}" type="pres">
      <dgm:prSet presAssocID="{F0EBCB43-7AFD-4E36-9178-65CB0C725034}" presName="sp" presStyleCnt="0"/>
      <dgm:spPr/>
      <dgm:t>
        <a:bodyPr/>
        <a:lstStyle/>
        <a:p>
          <a:endParaRPr lang="ru-RU"/>
        </a:p>
      </dgm:t>
    </dgm:pt>
    <dgm:pt modelId="{0DC5235C-C4AD-4EB2-98D1-148A2B6F5432}" type="pres">
      <dgm:prSet presAssocID="{4F6C4A88-79D5-42AD-8CD4-5E74BC0ACAF8}" presName="arrowAndChildren" presStyleCnt="0"/>
      <dgm:spPr/>
      <dgm:t>
        <a:bodyPr/>
        <a:lstStyle/>
        <a:p>
          <a:endParaRPr lang="ru-RU"/>
        </a:p>
      </dgm:t>
    </dgm:pt>
    <dgm:pt modelId="{B702C587-A145-4161-B832-52A873ACCF1C}" type="pres">
      <dgm:prSet presAssocID="{4F6C4A88-79D5-42AD-8CD4-5E74BC0ACAF8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F1ECA206-54A5-45BE-A01D-C36A3F43D2C5}" type="pres">
      <dgm:prSet presAssocID="{A486C8A1-9200-46F2-8589-D6C0EEC3F318}" presName="sp" presStyleCnt="0"/>
      <dgm:spPr/>
      <dgm:t>
        <a:bodyPr/>
        <a:lstStyle/>
        <a:p>
          <a:endParaRPr lang="ru-RU"/>
        </a:p>
      </dgm:t>
    </dgm:pt>
    <dgm:pt modelId="{E3BBA4E0-6FDF-42EB-9A36-2BAB19F86C5A}" type="pres">
      <dgm:prSet presAssocID="{FD008FD6-7988-40ED-A750-C80DA64D818D}" presName="arrowAndChildren" presStyleCnt="0"/>
      <dgm:spPr/>
      <dgm:t>
        <a:bodyPr/>
        <a:lstStyle/>
        <a:p>
          <a:endParaRPr lang="ru-RU"/>
        </a:p>
      </dgm:t>
    </dgm:pt>
    <dgm:pt modelId="{66905011-1008-47EC-B21A-2BA3B2A98A35}" type="pres">
      <dgm:prSet presAssocID="{FD008FD6-7988-40ED-A750-C80DA64D818D}" presName="parentTextArrow" presStyleLbl="node1" presStyleIdx="4" presStyleCnt="6" custLinFactNeighborX="868" custLinFactNeighborY="-9386"/>
      <dgm:spPr/>
      <dgm:t>
        <a:bodyPr/>
        <a:lstStyle/>
        <a:p>
          <a:endParaRPr lang="ru-RU"/>
        </a:p>
      </dgm:t>
    </dgm:pt>
    <dgm:pt modelId="{4D283149-3BCA-47C5-8DED-F2DBB4D4DFBA}" type="pres">
      <dgm:prSet presAssocID="{C35230DB-6F00-4448-BDD6-3ADC0D66BEC5}" presName="sp" presStyleCnt="0"/>
      <dgm:spPr/>
      <dgm:t>
        <a:bodyPr/>
        <a:lstStyle/>
        <a:p>
          <a:endParaRPr lang="ru-RU"/>
        </a:p>
      </dgm:t>
    </dgm:pt>
    <dgm:pt modelId="{7753D4FD-223D-4962-AA9A-79B38CB0C68F}" type="pres">
      <dgm:prSet presAssocID="{84909FBB-DE3A-4585-8245-D71B3D87CE94}" presName="arrowAndChildren" presStyleCnt="0"/>
      <dgm:spPr/>
      <dgm:t>
        <a:bodyPr/>
        <a:lstStyle/>
        <a:p>
          <a:endParaRPr lang="ru-RU"/>
        </a:p>
      </dgm:t>
    </dgm:pt>
    <dgm:pt modelId="{F52F55AD-ED93-400C-B540-666FC2E60A10}" type="pres">
      <dgm:prSet presAssocID="{84909FBB-DE3A-4585-8245-D71B3D87CE94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CBB223F1-EC49-4E68-8CD6-47E928623968}" srcId="{EE934BCD-14FA-4710-B94C-FF3FD7FEE8AA}" destId="{84909FBB-DE3A-4585-8245-D71B3D87CE94}" srcOrd="0" destOrd="0" parTransId="{218FA5B5-A9A8-4792-8AFE-D91D103F8365}" sibTransId="{C35230DB-6F00-4448-BDD6-3ADC0D66BEC5}"/>
    <dgm:cxn modelId="{75C9F4D3-C7B5-4B92-A5C5-8D773423689A}" srcId="{EE934BCD-14FA-4710-B94C-FF3FD7FEE8AA}" destId="{FD008FD6-7988-40ED-A750-C80DA64D818D}" srcOrd="1" destOrd="0" parTransId="{3728F9B0-6FF4-47B1-982C-6F3667D1E536}" sibTransId="{A486C8A1-9200-46F2-8589-D6C0EEC3F318}"/>
    <dgm:cxn modelId="{FD76538D-354E-4EC8-9971-A055CB3EC1B8}" srcId="{EE934BCD-14FA-4710-B94C-FF3FD7FEE8AA}" destId="{CB896755-1BBA-480C-AA23-A8C76A703D09}" srcOrd="3" destOrd="0" parTransId="{EAB314DE-9804-4506-8C87-95B27DB2D6A3}" sibTransId="{E5955E2B-168D-4FB0-8FCA-4A4F0AC89623}"/>
    <dgm:cxn modelId="{1CE6A70C-0E72-435D-A5EC-F587CD573130}" type="presOf" srcId="{EE934BCD-14FA-4710-B94C-FF3FD7FEE8AA}" destId="{F814F58F-F34B-44F0-A694-87DCA8AC483D}" srcOrd="0" destOrd="0" presId="urn:microsoft.com/office/officeart/2005/8/layout/process4"/>
    <dgm:cxn modelId="{0FF411FC-CCA2-417C-8F70-068CC4A5004D}" srcId="{EE934BCD-14FA-4710-B94C-FF3FD7FEE8AA}" destId="{4F6C4A88-79D5-42AD-8CD4-5E74BC0ACAF8}" srcOrd="2" destOrd="0" parTransId="{631370CB-552A-4480-AB39-33265F045632}" sibTransId="{F0EBCB43-7AFD-4E36-9178-65CB0C725034}"/>
    <dgm:cxn modelId="{25E34616-8552-468A-9352-EDA9C54549A2}" type="presOf" srcId="{2AAD8D26-B9C1-4319-8B36-28910D96C113}" destId="{E58B51AD-5F80-447A-9AC5-988540541A89}" srcOrd="0" destOrd="0" presId="urn:microsoft.com/office/officeart/2005/8/layout/process4"/>
    <dgm:cxn modelId="{804319F5-1E73-4F2E-AC2F-BCB771DDB420}" type="presOf" srcId="{4F6C4A88-79D5-42AD-8CD4-5E74BC0ACAF8}" destId="{B702C587-A145-4161-B832-52A873ACCF1C}" srcOrd="0" destOrd="0" presId="urn:microsoft.com/office/officeart/2005/8/layout/process4"/>
    <dgm:cxn modelId="{A74B1324-F62D-43FA-A866-AAF21081E7A0}" type="presOf" srcId="{84909FBB-DE3A-4585-8245-D71B3D87CE94}" destId="{F52F55AD-ED93-400C-B540-666FC2E60A10}" srcOrd="0" destOrd="0" presId="urn:microsoft.com/office/officeart/2005/8/layout/process4"/>
    <dgm:cxn modelId="{54DA464F-D157-4CC7-9B74-162F83FE6D4B}" type="presOf" srcId="{CB896755-1BBA-480C-AA23-A8C76A703D09}" destId="{E45377FE-7447-465A-90E9-087FCE10764F}" srcOrd="0" destOrd="0" presId="urn:microsoft.com/office/officeart/2005/8/layout/process4"/>
    <dgm:cxn modelId="{349A8EF6-E675-4579-8697-C6B3EE9FAC0E}" srcId="{EE934BCD-14FA-4710-B94C-FF3FD7FEE8AA}" destId="{2AAD8D26-B9C1-4319-8B36-28910D96C113}" srcOrd="5" destOrd="0" parTransId="{13A0A93E-5C91-4AD6-B64C-7D0BB90E9F2C}" sibTransId="{F6705ABA-15B4-4A15-B403-EC1FA82FD723}"/>
    <dgm:cxn modelId="{E8F283F2-D8EA-4241-B00A-BE67AB9C9148}" type="presOf" srcId="{6D11F71B-6804-4CA2-ADEF-442D2DFBDEED}" destId="{E610B296-138F-4BE0-8D5E-715F67E20887}" srcOrd="0" destOrd="0" presId="urn:microsoft.com/office/officeart/2005/8/layout/process4"/>
    <dgm:cxn modelId="{CCDBF67F-BAF1-4C39-8FA4-C0E50F0D33F5}" srcId="{EE934BCD-14FA-4710-B94C-FF3FD7FEE8AA}" destId="{6D11F71B-6804-4CA2-ADEF-442D2DFBDEED}" srcOrd="4" destOrd="0" parTransId="{D4B9F074-5C06-48EF-ADC9-2E4122A83A44}" sibTransId="{F24D440F-98C8-4E73-BDE8-8C5328968571}"/>
    <dgm:cxn modelId="{5C0E004F-4077-49B6-8E11-A6AC3F18B135}" type="presOf" srcId="{FD008FD6-7988-40ED-A750-C80DA64D818D}" destId="{66905011-1008-47EC-B21A-2BA3B2A98A35}" srcOrd="0" destOrd="0" presId="urn:microsoft.com/office/officeart/2005/8/layout/process4"/>
    <dgm:cxn modelId="{A5A51D7F-0804-42B2-98F0-4A786DFABF6B}" type="presParOf" srcId="{F814F58F-F34B-44F0-A694-87DCA8AC483D}" destId="{0D4653D4-D625-4515-820C-31041D30F507}" srcOrd="0" destOrd="0" presId="urn:microsoft.com/office/officeart/2005/8/layout/process4"/>
    <dgm:cxn modelId="{2A20A9C7-FA1A-4524-AC19-74A72E1E2D8E}" type="presParOf" srcId="{0D4653D4-D625-4515-820C-31041D30F507}" destId="{E58B51AD-5F80-447A-9AC5-988540541A89}" srcOrd="0" destOrd="0" presId="urn:microsoft.com/office/officeart/2005/8/layout/process4"/>
    <dgm:cxn modelId="{5AAF297D-95A6-4079-9943-FE8A2FB9C93B}" type="presParOf" srcId="{F814F58F-F34B-44F0-A694-87DCA8AC483D}" destId="{7C21DB12-F8CA-43B5-9733-B3E38A904ABA}" srcOrd="1" destOrd="0" presId="urn:microsoft.com/office/officeart/2005/8/layout/process4"/>
    <dgm:cxn modelId="{876E08CC-EE24-438C-ADB3-AC64F12FA8EA}" type="presParOf" srcId="{F814F58F-F34B-44F0-A694-87DCA8AC483D}" destId="{BDE4054C-E0BC-4871-BDC4-F5D750B0B530}" srcOrd="2" destOrd="0" presId="urn:microsoft.com/office/officeart/2005/8/layout/process4"/>
    <dgm:cxn modelId="{DA12559A-3608-40DA-90AD-7B3AB3C70F2C}" type="presParOf" srcId="{BDE4054C-E0BC-4871-BDC4-F5D750B0B530}" destId="{E610B296-138F-4BE0-8D5E-715F67E20887}" srcOrd="0" destOrd="0" presId="urn:microsoft.com/office/officeart/2005/8/layout/process4"/>
    <dgm:cxn modelId="{6F0396E4-A7CF-40CC-9DA8-41441083626F}" type="presParOf" srcId="{F814F58F-F34B-44F0-A694-87DCA8AC483D}" destId="{B4DA8115-BE8F-4C37-8B0F-4E09757FDBFB}" srcOrd="3" destOrd="0" presId="urn:microsoft.com/office/officeart/2005/8/layout/process4"/>
    <dgm:cxn modelId="{003AB345-EF31-4561-BCA8-4DDCB50A8F21}" type="presParOf" srcId="{F814F58F-F34B-44F0-A694-87DCA8AC483D}" destId="{638EDCCF-7BF3-4AD2-815B-B4F2B4CE7240}" srcOrd="4" destOrd="0" presId="urn:microsoft.com/office/officeart/2005/8/layout/process4"/>
    <dgm:cxn modelId="{688F9882-51E0-4648-9208-AC454ADCFE11}" type="presParOf" srcId="{638EDCCF-7BF3-4AD2-815B-B4F2B4CE7240}" destId="{E45377FE-7447-465A-90E9-087FCE10764F}" srcOrd="0" destOrd="0" presId="urn:microsoft.com/office/officeart/2005/8/layout/process4"/>
    <dgm:cxn modelId="{34D81C69-8EF1-4F48-9B47-F9903B5157BF}" type="presParOf" srcId="{F814F58F-F34B-44F0-A694-87DCA8AC483D}" destId="{F09FEBC3-5C20-424B-8303-74E178229901}" srcOrd="5" destOrd="0" presId="urn:microsoft.com/office/officeart/2005/8/layout/process4"/>
    <dgm:cxn modelId="{BC3C41EA-FC04-46A8-8010-289206986CF2}" type="presParOf" srcId="{F814F58F-F34B-44F0-A694-87DCA8AC483D}" destId="{0DC5235C-C4AD-4EB2-98D1-148A2B6F5432}" srcOrd="6" destOrd="0" presId="urn:microsoft.com/office/officeart/2005/8/layout/process4"/>
    <dgm:cxn modelId="{82AD0BCF-22D6-46E9-9874-3F6A9E3815BC}" type="presParOf" srcId="{0DC5235C-C4AD-4EB2-98D1-148A2B6F5432}" destId="{B702C587-A145-4161-B832-52A873ACCF1C}" srcOrd="0" destOrd="0" presId="urn:microsoft.com/office/officeart/2005/8/layout/process4"/>
    <dgm:cxn modelId="{F1269A4E-0134-4964-8F76-7FC331BBF86C}" type="presParOf" srcId="{F814F58F-F34B-44F0-A694-87DCA8AC483D}" destId="{F1ECA206-54A5-45BE-A01D-C36A3F43D2C5}" srcOrd="7" destOrd="0" presId="urn:microsoft.com/office/officeart/2005/8/layout/process4"/>
    <dgm:cxn modelId="{F5318041-F841-4CA5-A13E-A3B8328B1151}" type="presParOf" srcId="{F814F58F-F34B-44F0-A694-87DCA8AC483D}" destId="{E3BBA4E0-6FDF-42EB-9A36-2BAB19F86C5A}" srcOrd="8" destOrd="0" presId="urn:microsoft.com/office/officeart/2005/8/layout/process4"/>
    <dgm:cxn modelId="{BBAE2BE2-C7DC-4E97-B14B-FE4AAA6DE3F2}" type="presParOf" srcId="{E3BBA4E0-6FDF-42EB-9A36-2BAB19F86C5A}" destId="{66905011-1008-47EC-B21A-2BA3B2A98A35}" srcOrd="0" destOrd="0" presId="urn:microsoft.com/office/officeart/2005/8/layout/process4"/>
    <dgm:cxn modelId="{4A310756-FAC5-4935-9508-26CBD4FA015D}" type="presParOf" srcId="{F814F58F-F34B-44F0-A694-87DCA8AC483D}" destId="{4D283149-3BCA-47C5-8DED-F2DBB4D4DFBA}" srcOrd="9" destOrd="0" presId="urn:microsoft.com/office/officeart/2005/8/layout/process4"/>
    <dgm:cxn modelId="{EF16172F-2008-4F96-9774-64C31276DC6B}" type="presParOf" srcId="{F814F58F-F34B-44F0-A694-87DCA8AC483D}" destId="{7753D4FD-223D-4962-AA9A-79B38CB0C68F}" srcOrd="10" destOrd="0" presId="urn:microsoft.com/office/officeart/2005/8/layout/process4"/>
    <dgm:cxn modelId="{EFE1E5B8-F53B-410D-85D7-82040DB3F6FD}" type="presParOf" srcId="{7753D4FD-223D-4962-AA9A-79B38CB0C68F}" destId="{F52F55AD-ED93-400C-B540-666FC2E60A10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948F95-5A0A-4E7E-BD71-7F80D714474D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B97AA544-7410-402F-9790-A39509F3CBE7}">
      <dgm:prSet phldrT="[Текст]" custT="1"/>
      <dgm:spPr/>
      <dgm:t>
        <a:bodyPr/>
        <a:lstStyle/>
        <a:p>
          <a:r>
            <a:rPr lang="ru-RU" sz="2000" baseline="0" dirty="0" smtClean="0"/>
            <a:t>Мысль</a:t>
          </a:r>
          <a:endParaRPr lang="ru-RU" sz="2000" baseline="0" dirty="0"/>
        </a:p>
      </dgm:t>
    </dgm:pt>
    <dgm:pt modelId="{15CAADB6-DDCC-4E76-A9D9-271BB2123481}" type="parTrans" cxnId="{ED4CEFD4-53F3-4D97-AEE6-A3A65AD07893}">
      <dgm:prSet/>
      <dgm:spPr/>
      <dgm:t>
        <a:bodyPr/>
        <a:lstStyle/>
        <a:p>
          <a:endParaRPr lang="ru-RU"/>
        </a:p>
      </dgm:t>
    </dgm:pt>
    <dgm:pt modelId="{A39B1DD8-0255-4A36-9161-05E72A78ABB6}" type="sibTrans" cxnId="{ED4CEFD4-53F3-4D97-AEE6-A3A65AD07893}">
      <dgm:prSet/>
      <dgm:spPr/>
      <dgm:t>
        <a:bodyPr/>
        <a:lstStyle/>
        <a:p>
          <a:endParaRPr lang="ru-RU"/>
        </a:p>
      </dgm:t>
    </dgm:pt>
    <dgm:pt modelId="{FA1C5B8F-A0BD-4AB5-99DA-9CA178E5FFCD}">
      <dgm:prSet phldrT="[Текст]" custT="1"/>
      <dgm:spPr/>
      <dgm:t>
        <a:bodyPr/>
        <a:lstStyle/>
        <a:p>
          <a:r>
            <a:rPr lang="ru-RU" sz="2000" baseline="0" dirty="0" smtClean="0"/>
            <a:t>Кодирование</a:t>
          </a:r>
          <a:endParaRPr lang="ru-RU" sz="2000" baseline="0" dirty="0"/>
        </a:p>
      </dgm:t>
    </dgm:pt>
    <dgm:pt modelId="{AD6847B7-9EB2-4B0B-8E86-14EB12F9C525}" type="parTrans" cxnId="{9656F07C-F77E-4478-8A76-785C77DE136D}">
      <dgm:prSet/>
      <dgm:spPr/>
      <dgm:t>
        <a:bodyPr/>
        <a:lstStyle/>
        <a:p>
          <a:endParaRPr lang="ru-RU"/>
        </a:p>
      </dgm:t>
    </dgm:pt>
    <dgm:pt modelId="{FC240AB6-7B05-4F37-8E40-5F332A46B6E0}" type="sibTrans" cxnId="{9656F07C-F77E-4478-8A76-785C77DE136D}">
      <dgm:prSet/>
      <dgm:spPr/>
      <dgm:t>
        <a:bodyPr/>
        <a:lstStyle/>
        <a:p>
          <a:endParaRPr lang="ru-RU"/>
        </a:p>
      </dgm:t>
    </dgm:pt>
    <dgm:pt modelId="{B3760A04-93C8-441E-9FA2-536CCD690DBE}">
      <dgm:prSet phldrT="[Текст]" custT="1"/>
      <dgm:spPr/>
      <dgm:t>
        <a:bodyPr/>
        <a:lstStyle/>
        <a:p>
          <a:r>
            <a:rPr lang="ru-RU" sz="2000" baseline="0" dirty="0" smtClean="0"/>
            <a:t>Передача</a:t>
          </a:r>
          <a:endParaRPr lang="ru-RU" sz="2000" baseline="0" dirty="0"/>
        </a:p>
      </dgm:t>
    </dgm:pt>
    <dgm:pt modelId="{760CC2DF-943A-4059-B9EE-683E5B400475}" type="parTrans" cxnId="{FEC58097-0995-4787-8825-F5AB1D55FC15}">
      <dgm:prSet/>
      <dgm:spPr/>
      <dgm:t>
        <a:bodyPr/>
        <a:lstStyle/>
        <a:p>
          <a:endParaRPr lang="ru-RU"/>
        </a:p>
      </dgm:t>
    </dgm:pt>
    <dgm:pt modelId="{969BE960-91A1-41A7-97F0-3F743E08B3D7}" type="sibTrans" cxnId="{FEC58097-0995-4787-8825-F5AB1D55FC15}">
      <dgm:prSet/>
      <dgm:spPr/>
      <dgm:t>
        <a:bodyPr/>
        <a:lstStyle/>
        <a:p>
          <a:endParaRPr lang="ru-RU"/>
        </a:p>
      </dgm:t>
    </dgm:pt>
    <dgm:pt modelId="{A51513D6-C67F-4C8E-81B0-D24A260A7748}">
      <dgm:prSet phldrT="[Текст]" custT="1"/>
      <dgm:spPr/>
      <dgm:t>
        <a:bodyPr/>
        <a:lstStyle/>
        <a:p>
          <a:r>
            <a:rPr lang="ru-RU" sz="2000" baseline="0" dirty="0" smtClean="0"/>
            <a:t>Декодирование</a:t>
          </a:r>
          <a:endParaRPr lang="ru-RU" sz="2000" baseline="0" dirty="0"/>
        </a:p>
      </dgm:t>
    </dgm:pt>
    <dgm:pt modelId="{CFA2C367-1222-4D67-8A18-E840182FE64B}" type="parTrans" cxnId="{D82F794B-34C4-4A4B-86E7-7231859D0D8F}">
      <dgm:prSet/>
      <dgm:spPr/>
      <dgm:t>
        <a:bodyPr/>
        <a:lstStyle/>
        <a:p>
          <a:endParaRPr lang="ru-RU"/>
        </a:p>
      </dgm:t>
    </dgm:pt>
    <dgm:pt modelId="{D744BA3D-1D8B-4C18-B317-05218B5AD913}" type="sibTrans" cxnId="{D82F794B-34C4-4A4B-86E7-7231859D0D8F}">
      <dgm:prSet/>
      <dgm:spPr/>
      <dgm:t>
        <a:bodyPr/>
        <a:lstStyle/>
        <a:p>
          <a:endParaRPr lang="ru-RU"/>
        </a:p>
      </dgm:t>
    </dgm:pt>
    <dgm:pt modelId="{4A4C4F22-3F6E-4470-B17C-BC38160346C8}">
      <dgm:prSet phldrT="[Текст]" custT="1"/>
      <dgm:spPr/>
      <dgm:t>
        <a:bodyPr/>
        <a:lstStyle/>
        <a:p>
          <a:r>
            <a:rPr lang="ru-RU" sz="2000" baseline="0" dirty="0" smtClean="0"/>
            <a:t>Понимание</a:t>
          </a:r>
          <a:endParaRPr lang="ru-RU" sz="2000" baseline="0" dirty="0"/>
        </a:p>
      </dgm:t>
    </dgm:pt>
    <dgm:pt modelId="{7BC58DF4-E7B3-4B6F-8338-B40BF37FC6A0}" type="parTrans" cxnId="{8831CF9B-C56B-4D85-900C-76240DDA0524}">
      <dgm:prSet/>
      <dgm:spPr/>
      <dgm:t>
        <a:bodyPr/>
        <a:lstStyle/>
        <a:p>
          <a:endParaRPr lang="ru-RU"/>
        </a:p>
      </dgm:t>
    </dgm:pt>
    <dgm:pt modelId="{345C6E42-4E7F-460F-983B-4BBF3478CDBB}" type="sibTrans" cxnId="{8831CF9B-C56B-4D85-900C-76240DDA0524}">
      <dgm:prSet/>
      <dgm:spPr/>
      <dgm:t>
        <a:bodyPr/>
        <a:lstStyle/>
        <a:p>
          <a:endParaRPr lang="ru-RU"/>
        </a:p>
      </dgm:t>
    </dgm:pt>
    <dgm:pt modelId="{22EDCC03-9752-46D2-A243-A66DFA50F54A}" type="pres">
      <dgm:prSet presAssocID="{69948F95-5A0A-4E7E-BD71-7F80D714474D}" presName="Name0" presStyleCnt="0">
        <dgm:presLayoutVars>
          <dgm:dir/>
          <dgm:animLvl val="lvl"/>
          <dgm:resizeHandles val="exact"/>
        </dgm:presLayoutVars>
      </dgm:prSet>
      <dgm:spPr/>
    </dgm:pt>
    <dgm:pt modelId="{F017431A-670A-4A58-AA40-779C8750F4D8}" type="pres">
      <dgm:prSet presAssocID="{B97AA544-7410-402F-9790-A39509F3CBE7}" presName="parTxOnly" presStyleLbl="node1" presStyleIdx="0" presStyleCnt="5" custLinFactY="-65477" custLinFactNeighborX="4100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80C9C0-3D75-4C5C-BF93-F03A877343A7}" type="pres">
      <dgm:prSet presAssocID="{A39B1DD8-0255-4A36-9161-05E72A78ABB6}" presName="parTxOnlySpace" presStyleCnt="0"/>
      <dgm:spPr/>
    </dgm:pt>
    <dgm:pt modelId="{F0132D37-7A7C-425D-8B67-73F34D51878A}" type="pres">
      <dgm:prSet presAssocID="{FA1C5B8F-A0BD-4AB5-99DA-9CA178E5FFCD}" presName="parTxOnly" presStyleLbl="node1" presStyleIdx="1" presStyleCnt="5" custLinFactY="-65477" custLinFactNeighborX="1634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57D38-0406-4865-85EF-8A13ABC20442}" type="pres">
      <dgm:prSet presAssocID="{FC240AB6-7B05-4F37-8E40-5F332A46B6E0}" presName="parTxOnlySpace" presStyleCnt="0"/>
      <dgm:spPr/>
    </dgm:pt>
    <dgm:pt modelId="{47C46D0C-D0AB-41DA-B783-7E3CFB488BA7}" type="pres">
      <dgm:prSet presAssocID="{B3760A04-93C8-441E-9FA2-536CCD690DBE}" presName="parTxOnly" presStyleLbl="node1" presStyleIdx="2" presStyleCnt="5" custScaleX="120051" custLinFactY="-65477" custLinFactNeighborX="-830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E86E9D-4C5B-4569-90F7-0C5C5544EA8D}" type="pres">
      <dgm:prSet presAssocID="{969BE960-91A1-41A7-97F0-3F743E08B3D7}" presName="parTxOnlySpace" presStyleCnt="0"/>
      <dgm:spPr/>
    </dgm:pt>
    <dgm:pt modelId="{9E720232-1685-4BF5-8165-5B184356E51B}" type="pres">
      <dgm:prSet presAssocID="{A51513D6-C67F-4C8E-81B0-D24A260A7748}" presName="parTxOnly" presStyleLbl="node1" presStyleIdx="3" presStyleCnt="5" custLinFactY="-65477" custLinFactNeighborX="-2504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98BA2-6F18-4895-A4E3-1B2357F20985}" type="pres">
      <dgm:prSet presAssocID="{D744BA3D-1D8B-4C18-B317-05218B5AD913}" presName="parTxOnlySpace" presStyleCnt="0"/>
      <dgm:spPr/>
    </dgm:pt>
    <dgm:pt modelId="{AC8DD29E-1F15-42E6-986F-585A2F1F66C4}" type="pres">
      <dgm:prSet presAssocID="{4A4C4F22-3F6E-4470-B17C-BC38160346C8}" presName="parTxOnly" presStyleLbl="node1" presStyleIdx="4" presStyleCnt="5" custLinFactY="-65477" custLinFactNeighborX="-4970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2F794B-34C4-4A4B-86E7-7231859D0D8F}" srcId="{69948F95-5A0A-4E7E-BD71-7F80D714474D}" destId="{A51513D6-C67F-4C8E-81B0-D24A260A7748}" srcOrd="3" destOrd="0" parTransId="{CFA2C367-1222-4D67-8A18-E840182FE64B}" sibTransId="{D744BA3D-1D8B-4C18-B317-05218B5AD913}"/>
    <dgm:cxn modelId="{0EB47BC1-0A89-45BB-A98D-5E95C9A86B77}" type="presOf" srcId="{A51513D6-C67F-4C8E-81B0-D24A260A7748}" destId="{9E720232-1685-4BF5-8165-5B184356E51B}" srcOrd="0" destOrd="0" presId="urn:microsoft.com/office/officeart/2005/8/layout/chevron1"/>
    <dgm:cxn modelId="{15A04A37-D6A3-46C1-8548-1FEF0D922A57}" type="presOf" srcId="{69948F95-5A0A-4E7E-BD71-7F80D714474D}" destId="{22EDCC03-9752-46D2-A243-A66DFA50F54A}" srcOrd="0" destOrd="0" presId="urn:microsoft.com/office/officeart/2005/8/layout/chevron1"/>
    <dgm:cxn modelId="{581038C3-E325-4A00-942E-0C163974319B}" type="presOf" srcId="{B3760A04-93C8-441E-9FA2-536CCD690DBE}" destId="{47C46D0C-D0AB-41DA-B783-7E3CFB488BA7}" srcOrd="0" destOrd="0" presId="urn:microsoft.com/office/officeart/2005/8/layout/chevron1"/>
    <dgm:cxn modelId="{ED4CEFD4-53F3-4D97-AEE6-A3A65AD07893}" srcId="{69948F95-5A0A-4E7E-BD71-7F80D714474D}" destId="{B97AA544-7410-402F-9790-A39509F3CBE7}" srcOrd="0" destOrd="0" parTransId="{15CAADB6-DDCC-4E76-A9D9-271BB2123481}" sibTransId="{A39B1DD8-0255-4A36-9161-05E72A78ABB6}"/>
    <dgm:cxn modelId="{9656F07C-F77E-4478-8A76-785C77DE136D}" srcId="{69948F95-5A0A-4E7E-BD71-7F80D714474D}" destId="{FA1C5B8F-A0BD-4AB5-99DA-9CA178E5FFCD}" srcOrd="1" destOrd="0" parTransId="{AD6847B7-9EB2-4B0B-8E86-14EB12F9C525}" sibTransId="{FC240AB6-7B05-4F37-8E40-5F332A46B6E0}"/>
    <dgm:cxn modelId="{FEC58097-0995-4787-8825-F5AB1D55FC15}" srcId="{69948F95-5A0A-4E7E-BD71-7F80D714474D}" destId="{B3760A04-93C8-441E-9FA2-536CCD690DBE}" srcOrd="2" destOrd="0" parTransId="{760CC2DF-943A-4059-B9EE-683E5B400475}" sibTransId="{969BE960-91A1-41A7-97F0-3F743E08B3D7}"/>
    <dgm:cxn modelId="{8831CF9B-C56B-4D85-900C-76240DDA0524}" srcId="{69948F95-5A0A-4E7E-BD71-7F80D714474D}" destId="{4A4C4F22-3F6E-4470-B17C-BC38160346C8}" srcOrd="4" destOrd="0" parTransId="{7BC58DF4-E7B3-4B6F-8338-B40BF37FC6A0}" sibTransId="{345C6E42-4E7F-460F-983B-4BBF3478CDBB}"/>
    <dgm:cxn modelId="{D0A68E17-F028-41C8-9D96-59A0A12376E7}" type="presOf" srcId="{B97AA544-7410-402F-9790-A39509F3CBE7}" destId="{F017431A-670A-4A58-AA40-779C8750F4D8}" srcOrd="0" destOrd="0" presId="urn:microsoft.com/office/officeart/2005/8/layout/chevron1"/>
    <dgm:cxn modelId="{BA4CE656-E18D-4CFD-B7A3-97AE383B4696}" type="presOf" srcId="{FA1C5B8F-A0BD-4AB5-99DA-9CA178E5FFCD}" destId="{F0132D37-7A7C-425D-8B67-73F34D51878A}" srcOrd="0" destOrd="0" presId="urn:microsoft.com/office/officeart/2005/8/layout/chevron1"/>
    <dgm:cxn modelId="{37222FF9-E2DF-4091-9F62-DF9E0C303DD1}" type="presOf" srcId="{4A4C4F22-3F6E-4470-B17C-BC38160346C8}" destId="{AC8DD29E-1F15-42E6-986F-585A2F1F66C4}" srcOrd="0" destOrd="0" presId="urn:microsoft.com/office/officeart/2005/8/layout/chevron1"/>
    <dgm:cxn modelId="{FB7CF995-B787-46B3-97CC-216C16EE6B35}" type="presParOf" srcId="{22EDCC03-9752-46D2-A243-A66DFA50F54A}" destId="{F017431A-670A-4A58-AA40-779C8750F4D8}" srcOrd="0" destOrd="0" presId="urn:microsoft.com/office/officeart/2005/8/layout/chevron1"/>
    <dgm:cxn modelId="{0C67BF91-0240-45C9-A03C-FE0652321B3D}" type="presParOf" srcId="{22EDCC03-9752-46D2-A243-A66DFA50F54A}" destId="{7E80C9C0-3D75-4C5C-BF93-F03A877343A7}" srcOrd="1" destOrd="0" presId="urn:microsoft.com/office/officeart/2005/8/layout/chevron1"/>
    <dgm:cxn modelId="{05CAA4BC-8273-4B63-9D72-F4DA1A89A672}" type="presParOf" srcId="{22EDCC03-9752-46D2-A243-A66DFA50F54A}" destId="{F0132D37-7A7C-425D-8B67-73F34D51878A}" srcOrd="2" destOrd="0" presId="urn:microsoft.com/office/officeart/2005/8/layout/chevron1"/>
    <dgm:cxn modelId="{3E3EB442-408B-4DEE-8A14-C7B19A9DF3CB}" type="presParOf" srcId="{22EDCC03-9752-46D2-A243-A66DFA50F54A}" destId="{30057D38-0406-4865-85EF-8A13ABC20442}" srcOrd="3" destOrd="0" presId="urn:microsoft.com/office/officeart/2005/8/layout/chevron1"/>
    <dgm:cxn modelId="{C6A63DC7-EC87-4B7D-8B3D-9672AA4B8025}" type="presParOf" srcId="{22EDCC03-9752-46D2-A243-A66DFA50F54A}" destId="{47C46D0C-D0AB-41DA-B783-7E3CFB488BA7}" srcOrd="4" destOrd="0" presId="urn:microsoft.com/office/officeart/2005/8/layout/chevron1"/>
    <dgm:cxn modelId="{4E10C4DC-B853-4E6C-9CD8-AB25413002F1}" type="presParOf" srcId="{22EDCC03-9752-46D2-A243-A66DFA50F54A}" destId="{71E86E9D-4C5B-4569-90F7-0C5C5544EA8D}" srcOrd="5" destOrd="0" presId="urn:microsoft.com/office/officeart/2005/8/layout/chevron1"/>
    <dgm:cxn modelId="{7F2053E4-42BA-4F56-8ACA-9AA1ED4FD595}" type="presParOf" srcId="{22EDCC03-9752-46D2-A243-A66DFA50F54A}" destId="{9E720232-1685-4BF5-8165-5B184356E51B}" srcOrd="6" destOrd="0" presId="urn:microsoft.com/office/officeart/2005/8/layout/chevron1"/>
    <dgm:cxn modelId="{48E985E2-A3CD-427B-9DAD-FF1F1E830B3A}" type="presParOf" srcId="{22EDCC03-9752-46D2-A243-A66DFA50F54A}" destId="{EAF98BA2-6F18-4895-A4E3-1B2357F20985}" srcOrd="7" destOrd="0" presId="urn:microsoft.com/office/officeart/2005/8/layout/chevron1"/>
    <dgm:cxn modelId="{9FA567D8-664B-4EBD-9B8E-9AF03868C569}" type="presParOf" srcId="{22EDCC03-9752-46D2-A243-A66DFA50F54A}" destId="{AC8DD29E-1F15-42E6-986F-585A2F1F66C4}" srcOrd="8" destOrd="0" presId="urn:microsoft.com/office/officeart/2005/8/layout/chevr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AFF09A-4C75-4F58-A501-5217E082D70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CB0F3DA0-11F8-4204-9291-F3F0D87C84AF}">
      <dgm:prSet phldrT="[Текст]" custT="1"/>
      <dgm:spPr/>
      <dgm:t>
        <a:bodyPr/>
        <a:lstStyle/>
        <a:p>
          <a:r>
            <a:rPr lang="ru-RU" sz="4400" dirty="0" smtClean="0"/>
            <a:t>Язык</a:t>
          </a:r>
          <a:endParaRPr lang="ru-RU" sz="4400" dirty="0"/>
        </a:p>
      </dgm:t>
    </dgm:pt>
    <dgm:pt modelId="{EB237719-7692-4ED0-9CB9-587C53D2CA68}" type="parTrans" cxnId="{FCECDD93-92FD-45DE-856D-DE67EC0AF71C}">
      <dgm:prSet/>
      <dgm:spPr/>
      <dgm:t>
        <a:bodyPr/>
        <a:lstStyle/>
        <a:p>
          <a:endParaRPr lang="ru-RU"/>
        </a:p>
      </dgm:t>
    </dgm:pt>
    <dgm:pt modelId="{A141F72F-F198-43F8-B86D-7508ECB96E22}" type="sibTrans" cxnId="{FCECDD93-92FD-45DE-856D-DE67EC0AF71C}">
      <dgm:prSet/>
      <dgm:spPr/>
      <dgm:t>
        <a:bodyPr/>
        <a:lstStyle/>
        <a:p>
          <a:endParaRPr lang="ru-RU"/>
        </a:p>
      </dgm:t>
    </dgm:pt>
    <dgm:pt modelId="{10D66FF3-0AC3-49F8-8C2D-E11E9F6096CA}">
      <dgm:prSet phldrT="[Текст]" custT="1"/>
      <dgm:spPr/>
      <dgm:t>
        <a:bodyPr/>
        <a:lstStyle/>
        <a:p>
          <a:r>
            <a:rPr lang="ru-RU" sz="2400" dirty="0" smtClean="0"/>
            <a:t>Культура</a:t>
          </a:r>
          <a:endParaRPr lang="ru-RU" sz="2400" dirty="0"/>
        </a:p>
      </dgm:t>
    </dgm:pt>
    <dgm:pt modelId="{5A490EB8-70FF-44C1-A49C-4C923498F96E}" type="parTrans" cxnId="{2379652E-C1D6-4E0C-ABEC-E9296DD4F1DF}">
      <dgm:prSet/>
      <dgm:spPr/>
      <dgm:t>
        <a:bodyPr/>
        <a:lstStyle/>
        <a:p>
          <a:endParaRPr lang="ru-RU"/>
        </a:p>
      </dgm:t>
    </dgm:pt>
    <dgm:pt modelId="{64234255-7541-427E-B18D-104329E1C0B2}" type="sibTrans" cxnId="{2379652E-C1D6-4E0C-ABEC-E9296DD4F1DF}">
      <dgm:prSet/>
      <dgm:spPr/>
      <dgm:t>
        <a:bodyPr/>
        <a:lstStyle/>
        <a:p>
          <a:endParaRPr lang="ru-RU"/>
        </a:p>
      </dgm:t>
    </dgm:pt>
    <dgm:pt modelId="{E9DB341C-8664-4C26-9B8F-3347089F3D31}">
      <dgm:prSet phldrT="[Текст]" custT="1"/>
      <dgm:spPr/>
      <dgm:t>
        <a:bodyPr/>
        <a:lstStyle/>
        <a:p>
          <a:r>
            <a:rPr lang="ru-RU" sz="2400" dirty="0" err="1" smtClean="0"/>
            <a:t>Мировоз-зрение</a:t>
          </a:r>
          <a:endParaRPr lang="ru-RU" sz="2400" dirty="0"/>
        </a:p>
      </dgm:t>
    </dgm:pt>
    <dgm:pt modelId="{B8E2A6A8-36BE-49F2-B094-293B44A21D44}" type="parTrans" cxnId="{BAD234C1-BAB0-48E6-9BA4-7734422AB138}">
      <dgm:prSet/>
      <dgm:spPr/>
      <dgm:t>
        <a:bodyPr/>
        <a:lstStyle/>
        <a:p>
          <a:endParaRPr lang="ru-RU"/>
        </a:p>
      </dgm:t>
    </dgm:pt>
    <dgm:pt modelId="{E1AA160F-2D17-484E-A3B3-83F9A3700BBF}" type="sibTrans" cxnId="{BAD234C1-BAB0-48E6-9BA4-7734422AB138}">
      <dgm:prSet/>
      <dgm:spPr/>
      <dgm:t>
        <a:bodyPr/>
        <a:lstStyle/>
        <a:p>
          <a:endParaRPr lang="ru-RU"/>
        </a:p>
      </dgm:t>
    </dgm:pt>
    <dgm:pt modelId="{67C76D2B-EE60-48FD-ACAB-3860093093B5}" type="pres">
      <dgm:prSet presAssocID="{E6AFF09A-4C75-4F58-A501-5217E082D703}" presName="CompostProcess" presStyleCnt="0">
        <dgm:presLayoutVars>
          <dgm:dir/>
          <dgm:resizeHandles val="exact"/>
        </dgm:presLayoutVars>
      </dgm:prSet>
      <dgm:spPr/>
    </dgm:pt>
    <dgm:pt modelId="{EB868A64-D0DA-4086-9159-A628E9D7A400}" type="pres">
      <dgm:prSet presAssocID="{E6AFF09A-4C75-4F58-A501-5217E082D703}" presName="arrow" presStyleLbl="bgShp" presStyleIdx="0" presStyleCnt="1" custLinFactNeighborX="226" custLinFactNeighborY="12500"/>
      <dgm:spPr/>
    </dgm:pt>
    <dgm:pt modelId="{817BEA6B-5D8D-4AD3-881A-531D1509D01B}" type="pres">
      <dgm:prSet presAssocID="{E6AFF09A-4C75-4F58-A501-5217E082D703}" presName="linearProcess" presStyleCnt="0"/>
      <dgm:spPr/>
    </dgm:pt>
    <dgm:pt modelId="{AF3FD4A3-CCF3-42B5-B9DE-5286D6459060}" type="pres">
      <dgm:prSet presAssocID="{CB0F3DA0-11F8-4204-9291-F3F0D87C84A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4E8F7-BAAC-405F-B341-0A2468FF15A3}" type="pres">
      <dgm:prSet presAssocID="{A141F72F-F198-43F8-B86D-7508ECB96E22}" presName="sibTrans" presStyleCnt="0"/>
      <dgm:spPr/>
    </dgm:pt>
    <dgm:pt modelId="{2ADAB103-F4E8-47E9-B8A7-639FD416172D}" type="pres">
      <dgm:prSet presAssocID="{10D66FF3-0AC3-49F8-8C2D-E11E9F6096C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3C655C-73B4-488B-8112-149D7BB79E4E}" type="pres">
      <dgm:prSet presAssocID="{64234255-7541-427E-B18D-104329E1C0B2}" presName="sibTrans" presStyleCnt="0"/>
      <dgm:spPr/>
    </dgm:pt>
    <dgm:pt modelId="{56831283-DFD2-47CB-808F-1A3BC78E7838}" type="pres">
      <dgm:prSet presAssocID="{E9DB341C-8664-4C26-9B8F-3347089F3D3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377FF0-E8C4-4A6A-A2B4-CFA919C6C139}" type="presOf" srcId="{E9DB341C-8664-4C26-9B8F-3347089F3D31}" destId="{56831283-DFD2-47CB-808F-1A3BC78E7838}" srcOrd="0" destOrd="0" presId="urn:microsoft.com/office/officeart/2005/8/layout/hProcess9"/>
    <dgm:cxn modelId="{4E2E3D84-024E-46FE-A499-B376AE60ADEC}" type="presOf" srcId="{CB0F3DA0-11F8-4204-9291-F3F0D87C84AF}" destId="{AF3FD4A3-CCF3-42B5-B9DE-5286D6459060}" srcOrd="0" destOrd="0" presId="urn:microsoft.com/office/officeart/2005/8/layout/hProcess9"/>
    <dgm:cxn modelId="{FCECDD93-92FD-45DE-856D-DE67EC0AF71C}" srcId="{E6AFF09A-4C75-4F58-A501-5217E082D703}" destId="{CB0F3DA0-11F8-4204-9291-F3F0D87C84AF}" srcOrd="0" destOrd="0" parTransId="{EB237719-7692-4ED0-9CB9-587C53D2CA68}" sibTransId="{A141F72F-F198-43F8-B86D-7508ECB96E22}"/>
    <dgm:cxn modelId="{EF6D71C6-7C81-44A2-A455-1D6ED65F273D}" type="presOf" srcId="{E6AFF09A-4C75-4F58-A501-5217E082D703}" destId="{67C76D2B-EE60-48FD-ACAB-3860093093B5}" srcOrd="0" destOrd="0" presId="urn:microsoft.com/office/officeart/2005/8/layout/hProcess9"/>
    <dgm:cxn modelId="{C96FD030-0578-40FE-AF96-7724BE836411}" type="presOf" srcId="{10D66FF3-0AC3-49F8-8C2D-E11E9F6096CA}" destId="{2ADAB103-F4E8-47E9-B8A7-639FD416172D}" srcOrd="0" destOrd="0" presId="urn:microsoft.com/office/officeart/2005/8/layout/hProcess9"/>
    <dgm:cxn modelId="{2379652E-C1D6-4E0C-ABEC-E9296DD4F1DF}" srcId="{E6AFF09A-4C75-4F58-A501-5217E082D703}" destId="{10D66FF3-0AC3-49F8-8C2D-E11E9F6096CA}" srcOrd="1" destOrd="0" parTransId="{5A490EB8-70FF-44C1-A49C-4C923498F96E}" sibTransId="{64234255-7541-427E-B18D-104329E1C0B2}"/>
    <dgm:cxn modelId="{BAD234C1-BAB0-48E6-9BA4-7734422AB138}" srcId="{E6AFF09A-4C75-4F58-A501-5217E082D703}" destId="{E9DB341C-8664-4C26-9B8F-3347089F3D31}" srcOrd="2" destOrd="0" parTransId="{B8E2A6A8-36BE-49F2-B094-293B44A21D44}" sibTransId="{E1AA160F-2D17-484E-A3B3-83F9A3700BBF}"/>
    <dgm:cxn modelId="{38D3C47B-B5B1-420B-ABAE-A7831A636189}" type="presParOf" srcId="{67C76D2B-EE60-48FD-ACAB-3860093093B5}" destId="{EB868A64-D0DA-4086-9159-A628E9D7A400}" srcOrd="0" destOrd="0" presId="urn:microsoft.com/office/officeart/2005/8/layout/hProcess9"/>
    <dgm:cxn modelId="{3CE33AE1-35BD-4CA8-80C7-017CA392BC1D}" type="presParOf" srcId="{67C76D2B-EE60-48FD-ACAB-3860093093B5}" destId="{817BEA6B-5D8D-4AD3-881A-531D1509D01B}" srcOrd="1" destOrd="0" presId="urn:microsoft.com/office/officeart/2005/8/layout/hProcess9"/>
    <dgm:cxn modelId="{B9819754-413F-4199-AB78-E1FA5A5D630B}" type="presParOf" srcId="{817BEA6B-5D8D-4AD3-881A-531D1509D01B}" destId="{AF3FD4A3-CCF3-42B5-B9DE-5286D6459060}" srcOrd="0" destOrd="0" presId="urn:microsoft.com/office/officeart/2005/8/layout/hProcess9"/>
    <dgm:cxn modelId="{C7149B54-9370-481F-87F9-94677FCF2C89}" type="presParOf" srcId="{817BEA6B-5D8D-4AD3-881A-531D1509D01B}" destId="{A474E8F7-BAAC-405F-B341-0A2468FF15A3}" srcOrd="1" destOrd="0" presId="urn:microsoft.com/office/officeart/2005/8/layout/hProcess9"/>
    <dgm:cxn modelId="{9D03C865-FC3E-4667-8308-D23929D66918}" type="presParOf" srcId="{817BEA6B-5D8D-4AD3-881A-531D1509D01B}" destId="{2ADAB103-F4E8-47E9-B8A7-639FD416172D}" srcOrd="2" destOrd="0" presId="urn:microsoft.com/office/officeart/2005/8/layout/hProcess9"/>
    <dgm:cxn modelId="{C6B776ED-BECC-4302-87F4-CC850FBEC6E3}" type="presParOf" srcId="{817BEA6B-5D8D-4AD3-881A-531D1509D01B}" destId="{333C655C-73B4-488B-8112-149D7BB79E4E}" srcOrd="3" destOrd="0" presId="urn:microsoft.com/office/officeart/2005/8/layout/hProcess9"/>
    <dgm:cxn modelId="{168290C1-864E-493E-A216-CDC15D691E50}" type="presParOf" srcId="{817BEA6B-5D8D-4AD3-881A-531D1509D01B}" destId="{56831283-DFD2-47CB-808F-1A3BC78E7838}" srcOrd="4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5D965B-D238-4B3D-A7C2-088F3E2668D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D44FFD-DC92-4C33-B3B6-76D497E0A31D}">
      <dgm:prSet phldrT="[Текст]"/>
      <dgm:spPr/>
      <dgm:t>
        <a:bodyPr/>
        <a:lstStyle/>
        <a:p>
          <a:r>
            <a:rPr lang="ru-RU" dirty="0" smtClean="0"/>
            <a:t>Верно понять смысл текста.</a:t>
          </a:r>
          <a:endParaRPr lang="ru-RU" dirty="0"/>
        </a:p>
      </dgm:t>
    </dgm:pt>
    <dgm:pt modelId="{31BBC766-6A7F-4AAF-B5AF-D02D690F3DF1}" type="parTrans" cxnId="{C780E8D4-5CA9-491C-9C5A-7A011FA48BF2}">
      <dgm:prSet/>
      <dgm:spPr/>
      <dgm:t>
        <a:bodyPr/>
        <a:lstStyle/>
        <a:p>
          <a:endParaRPr lang="ru-RU"/>
        </a:p>
      </dgm:t>
    </dgm:pt>
    <dgm:pt modelId="{E82539EC-0286-49EB-9508-9726E29A768C}" type="sibTrans" cxnId="{C780E8D4-5CA9-491C-9C5A-7A011FA48BF2}">
      <dgm:prSet/>
      <dgm:spPr/>
      <dgm:t>
        <a:bodyPr/>
        <a:lstStyle/>
        <a:p>
          <a:endParaRPr lang="ru-RU"/>
        </a:p>
      </dgm:t>
    </dgm:pt>
    <dgm:pt modelId="{1E5074E4-6EAC-4206-A815-A5DC94187D41}">
      <dgm:prSet phldrT="[Текст]"/>
      <dgm:spPr/>
      <dgm:t>
        <a:bodyPr/>
        <a:lstStyle/>
        <a:p>
          <a:r>
            <a:rPr lang="ru-RU" dirty="0" smtClean="0"/>
            <a:t>Распознать намеренное искажение.</a:t>
          </a:r>
        </a:p>
      </dgm:t>
    </dgm:pt>
    <dgm:pt modelId="{A5AF884E-71FE-4129-ADC1-2506BBDC9FB5}" type="parTrans" cxnId="{B4AB3840-FB76-47EA-B084-227D34620DB0}">
      <dgm:prSet/>
      <dgm:spPr/>
      <dgm:t>
        <a:bodyPr/>
        <a:lstStyle/>
        <a:p>
          <a:endParaRPr lang="ru-RU"/>
        </a:p>
      </dgm:t>
    </dgm:pt>
    <dgm:pt modelId="{2EDCAEC0-A3CF-4645-9141-91D96227927C}" type="sibTrans" cxnId="{B4AB3840-FB76-47EA-B084-227D34620DB0}">
      <dgm:prSet/>
      <dgm:spPr/>
      <dgm:t>
        <a:bodyPr/>
        <a:lstStyle/>
        <a:p>
          <a:endParaRPr lang="ru-RU"/>
        </a:p>
      </dgm:t>
    </dgm:pt>
    <dgm:pt modelId="{0CA4237A-80CD-4E69-9739-6527E9D7E215}">
      <dgm:prSet phldrT="[Текст]"/>
      <dgm:spPr/>
      <dgm:t>
        <a:bodyPr/>
        <a:lstStyle/>
        <a:p>
          <a:r>
            <a:rPr lang="ru-RU" dirty="0" smtClean="0"/>
            <a:t>Избежать случайного искажения.</a:t>
          </a:r>
          <a:endParaRPr lang="ru-RU" dirty="0"/>
        </a:p>
      </dgm:t>
    </dgm:pt>
    <dgm:pt modelId="{D340B2B9-8E58-43E5-9902-D6A24AA7A2F3}" type="parTrans" cxnId="{CF8CF732-5BA2-4E85-ABA5-EE9038787727}">
      <dgm:prSet/>
      <dgm:spPr/>
      <dgm:t>
        <a:bodyPr/>
        <a:lstStyle/>
        <a:p>
          <a:endParaRPr lang="ru-RU"/>
        </a:p>
      </dgm:t>
    </dgm:pt>
    <dgm:pt modelId="{EA24462F-C78A-4A7B-867C-11E25620F474}" type="sibTrans" cxnId="{CF8CF732-5BA2-4E85-ABA5-EE9038787727}">
      <dgm:prSet/>
      <dgm:spPr/>
      <dgm:t>
        <a:bodyPr/>
        <a:lstStyle/>
        <a:p>
          <a:endParaRPr lang="ru-RU"/>
        </a:p>
      </dgm:t>
    </dgm:pt>
    <dgm:pt modelId="{64587049-3CD9-433E-9D12-BF16838E038C}" type="pres">
      <dgm:prSet presAssocID="{4F5D965B-D238-4B3D-A7C2-088F3E2668D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97F784-2808-4954-8C06-453301786EA8}" type="pres">
      <dgm:prSet presAssocID="{81D44FFD-DC92-4C33-B3B6-76D497E0A31D}" presName="parentLin" presStyleCnt="0"/>
      <dgm:spPr/>
    </dgm:pt>
    <dgm:pt modelId="{B1A54A2D-70C4-4921-BE9C-039771E15F6E}" type="pres">
      <dgm:prSet presAssocID="{81D44FFD-DC92-4C33-B3B6-76D497E0A31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49D7E2A-1D72-4766-9282-89179D59AF7C}" type="pres">
      <dgm:prSet presAssocID="{81D44FFD-DC92-4C33-B3B6-76D497E0A31D}" presName="parentText" presStyleLbl="node1" presStyleIdx="0" presStyleCnt="3" custScaleX="103855" custScaleY="1822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46408-759C-4F02-8137-5BE5CFE3F89A}" type="pres">
      <dgm:prSet presAssocID="{81D44FFD-DC92-4C33-B3B6-76D497E0A31D}" presName="negativeSpace" presStyleCnt="0"/>
      <dgm:spPr/>
    </dgm:pt>
    <dgm:pt modelId="{6713F57B-2915-44BB-A441-C91931A8D541}" type="pres">
      <dgm:prSet presAssocID="{81D44FFD-DC92-4C33-B3B6-76D497E0A31D}" presName="childText" presStyleLbl="conFgAcc1" presStyleIdx="0" presStyleCnt="3">
        <dgm:presLayoutVars>
          <dgm:bulletEnabled val="1"/>
        </dgm:presLayoutVars>
      </dgm:prSet>
      <dgm:spPr/>
    </dgm:pt>
    <dgm:pt modelId="{947A0252-3868-4BF7-9AB2-EDE61813FE25}" type="pres">
      <dgm:prSet presAssocID="{E82539EC-0286-49EB-9508-9726E29A768C}" presName="spaceBetweenRectangles" presStyleCnt="0"/>
      <dgm:spPr/>
    </dgm:pt>
    <dgm:pt modelId="{941A2D47-E990-4FD3-B404-972D202ECEBF}" type="pres">
      <dgm:prSet presAssocID="{1E5074E4-6EAC-4206-A815-A5DC94187D41}" presName="parentLin" presStyleCnt="0"/>
      <dgm:spPr/>
    </dgm:pt>
    <dgm:pt modelId="{76D459D1-83F7-45C3-8080-4771C295BD5A}" type="pres">
      <dgm:prSet presAssocID="{1E5074E4-6EAC-4206-A815-A5DC94187D4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DA667C1-0B18-40C9-AD62-1721F2F79D08}" type="pres">
      <dgm:prSet presAssocID="{1E5074E4-6EAC-4206-A815-A5DC94187D41}" presName="parentText" presStyleLbl="node1" presStyleIdx="1" presStyleCnt="3" custScaleX="103856" custScaleY="1623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B62EE5-85ED-4C74-828E-99E6C20FC018}" type="pres">
      <dgm:prSet presAssocID="{1E5074E4-6EAC-4206-A815-A5DC94187D41}" presName="negativeSpace" presStyleCnt="0"/>
      <dgm:spPr/>
    </dgm:pt>
    <dgm:pt modelId="{39833340-1FD2-4A26-AB80-3175E501A17B}" type="pres">
      <dgm:prSet presAssocID="{1E5074E4-6EAC-4206-A815-A5DC94187D41}" presName="childText" presStyleLbl="conFgAcc1" presStyleIdx="1" presStyleCnt="3">
        <dgm:presLayoutVars>
          <dgm:bulletEnabled val="1"/>
        </dgm:presLayoutVars>
      </dgm:prSet>
      <dgm:spPr/>
    </dgm:pt>
    <dgm:pt modelId="{F6ED9BA0-044D-4262-95FA-857671FCF994}" type="pres">
      <dgm:prSet presAssocID="{2EDCAEC0-A3CF-4645-9141-91D96227927C}" presName="spaceBetweenRectangles" presStyleCnt="0"/>
      <dgm:spPr/>
    </dgm:pt>
    <dgm:pt modelId="{DE3CBB93-F0FB-49C0-82D2-3787D4E06807}" type="pres">
      <dgm:prSet presAssocID="{0CA4237A-80CD-4E69-9739-6527E9D7E215}" presName="parentLin" presStyleCnt="0"/>
      <dgm:spPr/>
    </dgm:pt>
    <dgm:pt modelId="{CC91CE21-8CF8-404D-8EF5-01C758C6FC70}" type="pres">
      <dgm:prSet presAssocID="{0CA4237A-80CD-4E69-9739-6527E9D7E21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6772AFB-C7F1-4F48-AF9A-59E95AF386DA}" type="pres">
      <dgm:prSet presAssocID="{0CA4237A-80CD-4E69-9739-6527E9D7E215}" presName="parentText" presStyleLbl="node1" presStyleIdx="2" presStyleCnt="3" custScaleX="103856" custScaleY="1493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97B78-9E5F-4764-A960-8FE2043424B3}" type="pres">
      <dgm:prSet presAssocID="{0CA4237A-80CD-4E69-9739-6527E9D7E215}" presName="negativeSpace" presStyleCnt="0"/>
      <dgm:spPr/>
    </dgm:pt>
    <dgm:pt modelId="{3D00AC9B-2E78-4129-A04B-56AE2604F4F7}" type="pres">
      <dgm:prSet presAssocID="{0CA4237A-80CD-4E69-9739-6527E9D7E21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3C34700-DA07-473A-8EC0-E71ACBF32E4F}" type="presOf" srcId="{81D44FFD-DC92-4C33-B3B6-76D497E0A31D}" destId="{049D7E2A-1D72-4766-9282-89179D59AF7C}" srcOrd="1" destOrd="0" presId="urn:microsoft.com/office/officeart/2005/8/layout/list1"/>
    <dgm:cxn modelId="{7244CE66-B6FD-4593-959C-F1BA8569DDA7}" type="presOf" srcId="{1E5074E4-6EAC-4206-A815-A5DC94187D41}" destId="{76D459D1-83F7-45C3-8080-4771C295BD5A}" srcOrd="0" destOrd="0" presId="urn:microsoft.com/office/officeart/2005/8/layout/list1"/>
    <dgm:cxn modelId="{DE594288-3E71-4484-8567-DC378EC8F719}" type="presOf" srcId="{1E5074E4-6EAC-4206-A815-A5DC94187D41}" destId="{1DA667C1-0B18-40C9-AD62-1721F2F79D08}" srcOrd="1" destOrd="0" presId="urn:microsoft.com/office/officeart/2005/8/layout/list1"/>
    <dgm:cxn modelId="{7CCA3B6F-0101-4B5C-98C7-AFB0A68596B4}" type="presOf" srcId="{0CA4237A-80CD-4E69-9739-6527E9D7E215}" destId="{CC91CE21-8CF8-404D-8EF5-01C758C6FC70}" srcOrd="0" destOrd="0" presId="urn:microsoft.com/office/officeart/2005/8/layout/list1"/>
    <dgm:cxn modelId="{B4AB3840-FB76-47EA-B084-227D34620DB0}" srcId="{4F5D965B-D238-4B3D-A7C2-088F3E2668DA}" destId="{1E5074E4-6EAC-4206-A815-A5DC94187D41}" srcOrd="1" destOrd="0" parTransId="{A5AF884E-71FE-4129-ADC1-2506BBDC9FB5}" sibTransId="{2EDCAEC0-A3CF-4645-9141-91D96227927C}"/>
    <dgm:cxn modelId="{C780E8D4-5CA9-491C-9C5A-7A011FA48BF2}" srcId="{4F5D965B-D238-4B3D-A7C2-088F3E2668DA}" destId="{81D44FFD-DC92-4C33-B3B6-76D497E0A31D}" srcOrd="0" destOrd="0" parTransId="{31BBC766-6A7F-4AAF-B5AF-D02D690F3DF1}" sibTransId="{E82539EC-0286-49EB-9508-9726E29A768C}"/>
    <dgm:cxn modelId="{197400CA-F0EF-416C-BF29-1AEA6A26FF29}" type="presOf" srcId="{4F5D965B-D238-4B3D-A7C2-088F3E2668DA}" destId="{64587049-3CD9-433E-9D12-BF16838E038C}" srcOrd="0" destOrd="0" presId="urn:microsoft.com/office/officeart/2005/8/layout/list1"/>
    <dgm:cxn modelId="{CF8CF732-5BA2-4E85-ABA5-EE9038787727}" srcId="{4F5D965B-D238-4B3D-A7C2-088F3E2668DA}" destId="{0CA4237A-80CD-4E69-9739-6527E9D7E215}" srcOrd="2" destOrd="0" parTransId="{D340B2B9-8E58-43E5-9902-D6A24AA7A2F3}" sibTransId="{EA24462F-C78A-4A7B-867C-11E25620F474}"/>
    <dgm:cxn modelId="{9E7AA7C5-85C4-47A2-8BFF-BCA7018607A7}" type="presOf" srcId="{0CA4237A-80CD-4E69-9739-6527E9D7E215}" destId="{66772AFB-C7F1-4F48-AF9A-59E95AF386DA}" srcOrd="1" destOrd="0" presId="urn:microsoft.com/office/officeart/2005/8/layout/list1"/>
    <dgm:cxn modelId="{8D3BF744-F6B1-46AB-8962-48C9A1755299}" type="presOf" srcId="{81D44FFD-DC92-4C33-B3B6-76D497E0A31D}" destId="{B1A54A2D-70C4-4921-BE9C-039771E15F6E}" srcOrd="0" destOrd="0" presId="urn:microsoft.com/office/officeart/2005/8/layout/list1"/>
    <dgm:cxn modelId="{35D80FAB-68EF-4969-B9D9-0EFF71962722}" type="presParOf" srcId="{64587049-3CD9-433E-9D12-BF16838E038C}" destId="{4F97F784-2808-4954-8C06-453301786EA8}" srcOrd="0" destOrd="0" presId="urn:microsoft.com/office/officeart/2005/8/layout/list1"/>
    <dgm:cxn modelId="{2F4522F6-679D-491D-B26D-108E057DBA5B}" type="presParOf" srcId="{4F97F784-2808-4954-8C06-453301786EA8}" destId="{B1A54A2D-70C4-4921-BE9C-039771E15F6E}" srcOrd="0" destOrd="0" presId="urn:microsoft.com/office/officeart/2005/8/layout/list1"/>
    <dgm:cxn modelId="{11C26C86-01DA-4763-953F-27727337F2B5}" type="presParOf" srcId="{4F97F784-2808-4954-8C06-453301786EA8}" destId="{049D7E2A-1D72-4766-9282-89179D59AF7C}" srcOrd="1" destOrd="0" presId="urn:microsoft.com/office/officeart/2005/8/layout/list1"/>
    <dgm:cxn modelId="{8321E8A2-50B5-407A-B67F-5E5FEDC5CE31}" type="presParOf" srcId="{64587049-3CD9-433E-9D12-BF16838E038C}" destId="{FE446408-759C-4F02-8137-5BE5CFE3F89A}" srcOrd="1" destOrd="0" presId="urn:microsoft.com/office/officeart/2005/8/layout/list1"/>
    <dgm:cxn modelId="{035FAC43-8CFA-494D-B4AD-3DB8DFE5E3DE}" type="presParOf" srcId="{64587049-3CD9-433E-9D12-BF16838E038C}" destId="{6713F57B-2915-44BB-A441-C91931A8D541}" srcOrd="2" destOrd="0" presId="urn:microsoft.com/office/officeart/2005/8/layout/list1"/>
    <dgm:cxn modelId="{AE44A523-7F3A-4707-A827-B446E029EADF}" type="presParOf" srcId="{64587049-3CD9-433E-9D12-BF16838E038C}" destId="{947A0252-3868-4BF7-9AB2-EDE61813FE25}" srcOrd="3" destOrd="0" presId="urn:microsoft.com/office/officeart/2005/8/layout/list1"/>
    <dgm:cxn modelId="{43372289-D1A8-41E5-A41D-580A74ACD637}" type="presParOf" srcId="{64587049-3CD9-433E-9D12-BF16838E038C}" destId="{941A2D47-E990-4FD3-B404-972D202ECEBF}" srcOrd="4" destOrd="0" presId="urn:microsoft.com/office/officeart/2005/8/layout/list1"/>
    <dgm:cxn modelId="{2F7D0CF9-DAE7-4F75-8547-043B0299EEC0}" type="presParOf" srcId="{941A2D47-E990-4FD3-B404-972D202ECEBF}" destId="{76D459D1-83F7-45C3-8080-4771C295BD5A}" srcOrd="0" destOrd="0" presId="urn:microsoft.com/office/officeart/2005/8/layout/list1"/>
    <dgm:cxn modelId="{1843FA85-8845-449F-8DE0-6B4F0034BEFD}" type="presParOf" srcId="{941A2D47-E990-4FD3-B404-972D202ECEBF}" destId="{1DA667C1-0B18-40C9-AD62-1721F2F79D08}" srcOrd="1" destOrd="0" presId="urn:microsoft.com/office/officeart/2005/8/layout/list1"/>
    <dgm:cxn modelId="{79E50637-2273-497F-8AA3-0F035012C0A5}" type="presParOf" srcId="{64587049-3CD9-433E-9D12-BF16838E038C}" destId="{3DB62EE5-85ED-4C74-828E-99E6C20FC018}" srcOrd="5" destOrd="0" presId="urn:microsoft.com/office/officeart/2005/8/layout/list1"/>
    <dgm:cxn modelId="{6F909D4F-6C6A-4459-9CCF-CCF415518334}" type="presParOf" srcId="{64587049-3CD9-433E-9D12-BF16838E038C}" destId="{39833340-1FD2-4A26-AB80-3175E501A17B}" srcOrd="6" destOrd="0" presId="urn:microsoft.com/office/officeart/2005/8/layout/list1"/>
    <dgm:cxn modelId="{E99664D6-FBA8-410C-B2F9-3AF51381B7BF}" type="presParOf" srcId="{64587049-3CD9-433E-9D12-BF16838E038C}" destId="{F6ED9BA0-044D-4262-95FA-857671FCF994}" srcOrd="7" destOrd="0" presId="urn:microsoft.com/office/officeart/2005/8/layout/list1"/>
    <dgm:cxn modelId="{7FC15AC3-4FD8-41C2-99CF-A51F164E8A57}" type="presParOf" srcId="{64587049-3CD9-433E-9D12-BF16838E038C}" destId="{DE3CBB93-F0FB-49C0-82D2-3787D4E06807}" srcOrd="8" destOrd="0" presId="urn:microsoft.com/office/officeart/2005/8/layout/list1"/>
    <dgm:cxn modelId="{BFBD2A2C-7A4A-4964-AD50-D51289C34CBB}" type="presParOf" srcId="{DE3CBB93-F0FB-49C0-82D2-3787D4E06807}" destId="{CC91CE21-8CF8-404D-8EF5-01C758C6FC70}" srcOrd="0" destOrd="0" presId="urn:microsoft.com/office/officeart/2005/8/layout/list1"/>
    <dgm:cxn modelId="{57C5850C-5E24-4CE2-9BCD-51F7474C671A}" type="presParOf" srcId="{DE3CBB93-F0FB-49C0-82D2-3787D4E06807}" destId="{66772AFB-C7F1-4F48-AF9A-59E95AF386DA}" srcOrd="1" destOrd="0" presId="urn:microsoft.com/office/officeart/2005/8/layout/list1"/>
    <dgm:cxn modelId="{8E41B293-E85A-447F-A2EC-DDA82200320B}" type="presParOf" srcId="{64587049-3CD9-433E-9D12-BF16838E038C}" destId="{DE697B78-9E5F-4764-A960-8FE2043424B3}" srcOrd="9" destOrd="0" presId="urn:microsoft.com/office/officeart/2005/8/layout/list1"/>
    <dgm:cxn modelId="{37B2485A-FCBE-4B54-B44B-BF83B7D7C501}" type="presParOf" srcId="{64587049-3CD9-433E-9D12-BF16838E038C}" destId="{3D00AC9B-2E78-4129-A04B-56AE2604F4F7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23E617-C894-4778-9D38-05EE62C3C3FD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28E6984-569D-43B3-A78A-DCDA8CFC07FF}">
      <dgm:prSet phldrT="[Текст]"/>
      <dgm:spPr/>
      <dgm:t>
        <a:bodyPr/>
        <a:lstStyle/>
        <a:p>
          <a:r>
            <a:rPr lang="ru-RU" dirty="0" smtClean="0"/>
            <a:t>Всё Писание может быть понято мною.</a:t>
          </a:r>
        </a:p>
      </dgm:t>
    </dgm:pt>
    <dgm:pt modelId="{A8FBF8D6-CC7D-4E90-927F-70EDDC564884}" type="parTrans" cxnId="{AE1120F2-D6D5-4AC2-87ED-1BAF7FB7C926}">
      <dgm:prSet/>
      <dgm:spPr/>
      <dgm:t>
        <a:bodyPr/>
        <a:lstStyle/>
        <a:p>
          <a:endParaRPr lang="ru-RU"/>
        </a:p>
      </dgm:t>
    </dgm:pt>
    <dgm:pt modelId="{1B37BA5D-3485-4C4C-845C-F95537C79328}" type="sibTrans" cxnId="{AE1120F2-D6D5-4AC2-87ED-1BAF7FB7C926}">
      <dgm:prSet/>
      <dgm:spPr/>
      <dgm:t>
        <a:bodyPr/>
        <a:lstStyle/>
        <a:p>
          <a:endParaRPr lang="ru-RU"/>
        </a:p>
      </dgm:t>
    </dgm:pt>
    <dgm:pt modelId="{2932CC7C-948A-474C-80B0-99D630CD111C}">
      <dgm:prSet phldrT="[Текст]"/>
      <dgm:spPr/>
      <dgm:t>
        <a:bodyPr/>
        <a:lstStyle/>
        <a:p>
          <a:r>
            <a:rPr lang="ru-RU" dirty="0" smtClean="0"/>
            <a:t>Мне всё объяснит Дух Святой.</a:t>
          </a:r>
          <a:endParaRPr lang="ru-RU" dirty="0"/>
        </a:p>
      </dgm:t>
    </dgm:pt>
    <dgm:pt modelId="{7F5828DB-0D62-4FF9-9584-1027C06C83FA}" type="parTrans" cxnId="{872154B3-12CD-465E-8423-10428CCE8F84}">
      <dgm:prSet/>
      <dgm:spPr/>
      <dgm:t>
        <a:bodyPr/>
        <a:lstStyle/>
        <a:p>
          <a:endParaRPr lang="ru-RU"/>
        </a:p>
      </dgm:t>
    </dgm:pt>
    <dgm:pt modelId="{48842468-0265-4E11-B25B-CB79BC13B3E9}" type="sibTrans" cxnId="{872154B3-12CD-465E-8423-10428CCE8F84}">
      <dgm:prSet/>
      <dgm:spPr/>
      <dgm:t>
        <a:bodyPr/>
        <a:lstStyle/>
        <a:p>
          <a:endParaRPr lang="ru-RU"/>
        </a:p>
      </dgm:t>
    </dgm:pt>
    <dgm:pt modelId="{A0DA02AA-A792-472A-B26B-37AF9C7BF341}">
      <dgm:prSet phldrT="[Текст]"/>
      <dgm:spPr/>
      <dgm:t>
        <a:bodyPr/>
        <a:lstStyle/>
        <a:p>
          <a:r>
            <a:rPr lang="ru-RU" dirty="0" smtClean="0"/>
            <a:t>Имеющиеся предубеждения.</a:t>
          </a:r>
          <a:endParaRPr lang="ru-RU" dirty="0"/>
        </a:p>
      </dgm:t>
    </dgm:pt>
    <dgm:pt modelId="{BE15CB11-756E-44D0-9CC0-7CB08E77300F}" type="parTrans" cxnId="{470BC3CB-9207-4295-A5D4-ACFC029A97B3}">
      <dgm:prSet/>
      <dgm:spPr/>
      <dgm:t>
        <a:bodyPr/>
        <a:lstStyle/>
        <a:p>
          <a:endParaRPr lang="ru-RU"/>
        </a:p>
      </dgm:t>
    </dgm:pt>
    <dgm:pt modelId="{0D7662DC-29A7-4DD6-8DA5-2A812CC70FF7}" type="sibTrans" cxnId="{470BC3CB-9207-4295-A5D4-ACFC029A97B3}">
      <dgm:prSet/>
      <dgm:spPr/>
      <dgm:t>
        <a:bodyPr/>
        <a:lstStyle/>
        <a:p>
          <a:endParaRPr lang="ru-RU"/>
        </a:p>
      </dgm:t>
    </dgm:pt>
    <dgm:pt modelId="{92B4F989-0FD0-49C5-87F0-640CF323E6D9}" type="pres">
      <dgm:prSet presAssocID="{4F23E617-C894-4778-9D38-05EE62C3C3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41A54E-8429-449A-86AA-343AE48EDE8D}" type="pres">
      <dgm:prSet presAssocID="{928E6984-569D-43B3-A78A-DCDA8CFC07FF}" presName="parentLin" presStyleCnt="0"/>
      <dgm:spPr/>
    </dgm:pt>
    <dgm:pt modelId="{A1923720-6D53-402A-98FD-2016B26CD59F}" type="pres">
      <dgm:prSet presAssocID="{928E6984-569D-43B3-A78A-DCDA8CFC07F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0102F1F-C99B-4024-8DDC-57AB67B2E695}" type="pres">
      <dgm:prSet presAssocID="{928E6984-569D-43B3-A78A-DCDA8CFC07FF}" presName="parentText" presStyleLbl="node1" presStyleIdx="0" presStyleCnt="3" custLinFactNeighborX="-2784" custLinFactNeighborY="-34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92A31-4CB3-4A84-9168-3692F00BDE1D}" type="pres">
      <dgm:prSet presAssocID="{928E6984-569D-43B3-A78A-DCDA8CFC07FF}" presName="negativeSpace" presStyleCnt="0"/>
      <dgm:spPr/>
    </dgm:pt>
    <dgm:pt modelId="{0D815950-ECB3-4F64-8A0A-993F7B66AEBA}" type="pres">
      <dgm:prSet presAssocID="{928E6984-569D-43B3-A78A-DCDA8CFC07FF}" presName="childText" presStyleLbl="conFgAcc1" presStyleIdx="0" presStyleCnt="3">
        <dgm:presLayoutVars>
          <dgm:bulletEnabled val="1"/>
        </dgm:presLayoutVars>
      </dgm:prSet>
      <dgm:spPr/>
    </dgm:pt>
    <dgm:pt modelId="{2EE274D5-5BF3-411D-B047-8D008AAFDC56}" type="pres">
      <dgm:prSet presAssocID="{1B37BA5D-3485-4C4C-845C-F95537C79328}" presName="spaceBetweenRectangles" presStyleCnt="0"/>
      <dgm:spPr/>
    </dgm:pt>
    <dgm:pt modelId="{C7433E03-E87D-44F4-B191-07DEC1D8F87D}" type="pres">
      <dgm:prSet presAssocID="{2932CC7C-948A-474C-80B0-99D630CD111C}" presName="parentLin" presStyleCnt="0"/>
      <dgm:spPr/>
    </dgm:pt>
    <dgm:pt modelId="{3ABC053E-DDC0-4254-B50B-F2A41BA249C1}" type="pres">
      <dgm:prSet presAssocID="{2932CC7C-948A-474C-80B0-99D630CD111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4308EAE-BF0A-4F70-ABA6-54200C95B2FD}" type="pres">
      <dgm:prSet presAssocID="{2932CC7C-948A-474C-80B0-99D630CD111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9D982-1FDD-47ED-B79D-CB75F8D7C8DA}" type="pres">
      <dgm:prSet presAssocID="{2932CC7C-948A-474C-80B0-99D630CD111C}" presName="negativeSpace" presStyleCnt="0"/>
      <dgm:spPr/>
    </dgm:pt>
    <dgm:pt modelId="{EC260FDF-7E86-4041-B3BC-85DAFD3468D5}" type="pres">
      <dgm:prSet presAssocID="{2932CC7C-948A-474C-80B0-99D630CD111C}" presName="childText" presStyleLbl="conFgAcc1" presStyleIdx="1" presStyleCnt="3">
        <dgm:presLayoutVars>
          <dgm:bulletEnabled val="1"/>
        </dgm:presLayoutVars>
      </dgm:prSet>
      <dgm:spPr/>
    </dgm:pt>
    <dgm:pt modelId="{FBFD3051-45E5-48FE-A459-AF0489159576}" type="pres">
      <dgm:prSet presAssocID="{48842468-0265-4E11-B25B-CB79BC13B3E9}" presName="spaceBetweenRectangles" presStyleCnt="0"/>
      <dgm:spPr/>
    </dgm:pt>
    <dgm:pt modelId="{F3DC3167-A850-4C48-9FA2-3427D1696B3D}" type="pres">
      <dgm:prSet presAssocID="{A0DA02AA-A792-472A-B26B-37AF9C7BF341}" presName="parentLin" presStyleCnt="0"/>
      <dgm:spPr/>
    </dgm:pt>
    <dgm:pt modelId="{FE86DA09-9C68-40A8-A47D-E4DBA15ECE6C}" type="pres">
      <dgm:prSet presAssocID="{A0DA02AA-A792-472A-B26B-37AF9C7BF34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F527E63-5058-4F96-A6E9-B4BA4AA05F90}" type="pres">
      <dgm:prSet presAssocID="{A0DA02AA-A792-472A-B26B-37AF9C7BF34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E43C3-9D89-46B0-B681-CA90E8FFC610}" type="pres">
      <dgm:prSet presAssocID="{A0DA02AA-A792-472A-B26B-37AF9C7BF341}" presName="negativeSpace" presStyleCnt="0"/>
      <dgm:spPr/>
    </dgm:pt>
    <dgm:pt modelId="{FB1156EC-31F8-4E0B-A0F4-2146DBBCD13A}" type="pres">
      <dgm:prSet presAssocID="{A0DA02AA-A792-472A-B26B-37AF9C7BF34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72154B3-12CD-465E-8423-10428CCE8F84}" srcId="{4F23E617-C894-4778-9D38-05EE62C3C3FD}" destId="{2932CC7C-948A-474C-80B0-99D630CD111C}" srcOrd="1" destOrd="0" parTransId="{7F5828DB-0D62-4FF9-9584-1027C06C83FA}" sibTransId="{48842468-0265-4E11-B25B-CB79BC13B3E9}"/>
    <dgm:cxn modelId="{470BC3CB-9207-4295-A5D4-ACFC029A97B3}" srcId="{4F23E617-C894-4778-9D38-05EE62C3C3FD}" destId="{A0DA02AA-A792-472A-B26B-37AF9C7BF341}" srcOrd="2" destOrd="0" parTransId="{BE15CB11-756E-44D0-9CC0-7CB08E77300F}" sibTransId="{0D7662DC-29A7-4DD6-8DA5-2A812CC70FF7}"/>
    <dgm:cxn modelId="{AE1120F2-D6D5-4AC2-87ED-1BAF7FB7C926}" srcId="{4F23E617-C894-4778-9D38-05EE62C3C3FD}" destId="{928E6984-569D-43B3-A78A-DCDA8CFC07FF}" srcOrd="0" destOrd="0" parTransId="{A8FBF8D6-CC7D-4E90-927F-70EDDC564884}" sibTransId="{1B37BA5D-3485-4C4C-845C-F95537C79328}"/>
    <dgm:cxn modelId="{3EC0DC84-73FF-4079-BCC2-FB29AA77B404}" type="presOf" srcId="{A0DA02AA-A792-472A-B26B-37AF9C7BF341}" destId="{BF527E63-5058-4F96-A6E9-B4BA4AA05F90}" srcOrd="1" destOrd="0" presId="urn:microsoft.com/office/officeart/2005/8/layout/list1"/>
    <dgm:cxn modelId="{72BE4BD8-DD9F-453D-9D27-2F4A58AB2D39}" type="presOf" srcId="{A0DA02AA-A792-472A-B26B-37AF9C7BF341}" destId="{FE86DA09-9C68-40A8-A47D-E4DBA15ECE6C}" srcOrd="0" destOrd="0" presId="urn:microsoft.com/office/officeart/2005/8/layout/list1"/>
    <dgm:cxn modelId="{905F4F36-D2CC-4142-9F9D-0F5B5D627DE4}" type="presOf" srcId="{928E6984-569D-43B3-A78A-DCDA8CFC07FF}" destId="{E0102F1F-C99B-4024-8DDC-57AB67B2E695}" srcOrd="1" destOrd="0" presId="urn:microsoft.com/office/officeart/2005/8/layout/list1"/>
    <dgm:cxn modelId="{C01A0551-9E74-4210-8035-3DAA32DB3D17}" type="presOf" srcId="{2932CC7C-948A-474C-80B0-99D630CD111C}" destId="{44308EAE-BF0A-4F70-ABA6-54200C95B2FD}" srcOrd="1" destOrd="0" presId="urn:microsoft.com/office/officeart/2005/8/layout/list1"/>
    <dgm:cxn modelId="{9DFC40AA-39BC-40E7-A3ED-7B283DB15DB9}" type="presOf" srcId="{4F23E617-C894-4778-9D38-05EE62C3C3FD}" destId="{92B4F989-0FD0-49C5-87F0-640CF323E6D9}" srcOrd="0" destOrd="0" presId="urn:microsoft.com/office/officeart/2005/8/layout/list1"/>
    <dgm:cxn modelId="{992DFCC4-DE5C-47C5-8413-AE843971858A}" type="presOf" srcId="{2932CC7C-948A-474C-80B0-99D630CD111C}" destId="{3ABC053E-DDC0-4254-B50B-F2A41BA249C1}" srcOrd="0" destOrd="0" presId="urn:microsoft.com/office/officeart/2005/8/layout/list1"/>
    <dgm:cxn modelId="{E8EA43AC-37F9-47E2-8318-0E7D60DD5FFE}" type="presOf" srcId="{928E6984-569D-43B3-A78A-DCDA8CFC07FF}" destId="{A1923720-6D53-402A-98FD-2016B26CD59F}" srcOrd="0" destOrd="0" presId="urn:microsoft.com/office/officeart/2005/8/layout/list1"/>
    <dgm:cxn modelId="{324FC74F-9834-4289-933E-24A4AC50D9E3}" type="presParOf" srcId="{92B4F989-0FD0-49C5-87F0-640CF323E6D9}" destId="{E941A54E-8429-449A-86AA-343AE48EDE8D}" srcOrd="0" destOrd="0" presId="urn:microsoft.com/office/officeart/2005/8/layout/list1"/>
    <dgm:cxn modelId="{D97ACD4C-6C2E-4C7C-961E-36FE1DDBE6A0}" type="presParOf" srcId="{E941A54E-8429-449A-86AA-343AE48EDE8D}" destId="{A1923720-6D53-402A-98FD-2016B26CD59F}" srcOrd="0" destOrd="0" presId="urn:microsoft.com/office/officeart/2005/8/layout/list1"/>
    <dgm:cxn modelId="{0D465CBF-C2D6-47A0-AE9F-63B3C3BCB877}" type="presParOf" srcId="{E941A54E-8429-449A-86AA-343AE48EDE8D}" destId="{E0102F1F-C99B-4024-8DDC-57AB67B2E695}" srcOrd="1" destOrd="0" presId="urn:microsoft.com/office/officeart/2005/8/layout/list1"/>
    <dgm:cxn modelId="{CF0C7B0C-2B4F-4965-9331-799E73706DF3}" type="presParOf" srcId="{92B4F989-0FD0-49C5-87F0-640CF323E6D9}" destId="{7D892A31-4CB3-4A84-9168-3692F00BDE1D}" srcOrd="1" destOrd="0" presId="urn:microsoft.com/office/officeart/2005/8/layout/list1"/>
    <dgm:cxn modelId="{A45100C9-9852-481C-A721-9B6963CBD7D4}" type="presParOf" srcId="{92B4F989-0FD0-49C5-87F0-640CF323E6D9}" destId="{0D815950-ECB3-4F64-8A0A-993F7B66AEBA}" srcOrd="2" destOrd="0" presId="urn:microsoft.com/office/officeart/2005/8/layout/list1"/>
    <dgm:cxn modelId="{A5B165C0-CEF0-4C83-A4ED-2339FFDB5D01}" type="presParOf" srcId="{92B4F989-0FD0-49C5-87F0-640CF323E6D9}" destId="{2EE274D5-5BF3-411D-B047-8D008AAFDC56}" srcOrd="3" destOrd="0" presId="urn:microsoft.com/office/officeart/2005/8/layout/list1"/>
    <dgm:cxn modelId="{6D3F9C3A-7073-4CEE-A02C-B48391910C0C}" type="presParOf" srcId="{92B4F989-0FD0-49C5-87F0-640CF323E6D9}" destId="{C7433E03-E87D-44F4-B191-07DEC1D8F87D}" srcOrd="4" destOrd="0" presId="urn:microsoft.com/office/officeart/2005/8/layout/list1"/>
    <dgm:cxn modelId="{32C44A88-7BA6-4FEC-B161-30539E538DE3}" type="presParOf" srcId="{C7433E03-E87D-44F4-B191-07DEC1D8F87D}" destId="{3ABC053E-DDC0-4254-B50B-F2A41BA249C1}" srcOrd="0" destOrd="0" presId="urn:microsoft.com/office/officeart/2005/8/layout/list1"/>
    <dgm:cxn modelId="{301F1783-17AA-4017-9A85-88DEEBEB3726}" type="presParOf" srcId="{C7433E03-E87D-44F4-B191-07DEC1D8F87D}" destId="{44308EAE-BF0A-4F70-ABA6-54200C95B2FD}" srcOrd="1" destOrd="0" presId="urn:microsoft.com/office/officeart/2005/8/layout/list1"/>
    <dgm:cxn modelId="{EF493DBF-3F87-4659-A5B9-EAE560B24354}" type="presParOf" srcId="{92B4F989-0FD0-49C5-87F0-640CF323E6D9}" destId="{F139D982-1FDD-47ED-B79D-CB75F8D7C8DA}" srcOrd="5" destOrd="0" presId="urn:microsoft.com/office/officeart/2005/8/layout/list1"/>
    <dgm:cxn modelId="{D276AE7F-46FE-4333-8EFE-EADEFD972C9D}" type="presParOf" srcId="{92B4F989-0FD0-49C5-87F0-640CF323E6D9}" destId="{EC260FDF-7E86-4041-B3BC-85DAFD3468D5}" srcOrd="6" destOrd="0" presId="urn:microsoft.com/office/officeart/2005/8/layout/list1"/>
    <dgm:cxn modelId="{BBB5AC3F-D35A-4C58-81E4-A9AFB4D012C9}" type="presParOf" srcId="{92B4F989-0FD0-49C5-87F0-640CF323E6D9}" destId="{FBFD3051-45E5-48FE-A459-AF0489159576}" srcOrd="7" destOrd="0" presId="urn:microsoft.com/office/officeart/2005/8/layout/list1"/>
    <dgm:cxn modelId="{34AE1DF0-3CAA-4C0B-A4A0-108E7963F4B1}" type="presParOf" srcId="{92B4F989-0FD0-49C5-87F0-640CF323E6D9}" destId="{F3DC3167-A850-4C48-9FA2-3427D1696B3D}" srcOrd="8" destOrd="0" presId="urn:microsoft.com/office/officeart/2005/8/layout/list1"/>
    <dgm:cxn modelId="{4F0133C8-5BD1-4837-BD5A-168D9F005BA6}" type="presParOf" srcId="{F3DC3167-A850-4C48-9FA2-3427D1696B3D}" destId="{FE86DA09-9C68-40A8-A47D-E4DBA15ECE6C}" srcOrd="0" destOrd="0" presId="urn:microsoft.com/office/officeart/2005/8/layout/list1"/>
    <dgm:cxn modelId="{1C0031DC-333A-4D74-B647-AD9272DCEB3C}" type="presParOf" srcId="{F3DC3167-A850-4C48-9FA2-3427D1696B3D}" destId="{BF527E63-5058-4F96-A6E9-B4BA4AA05F90}" srcOrd="1" destOrd="0" presId="urn:microsoft.com/office/officeart/2005/8/layout/list1"/>
    <dgm:cxn modelId="{475B2772-8DF7-442A-8D16-10A25B6F2D98}" type="presParOf" srcId="{92B4F989-0FD0-49C5-87F0-640CF323E6D9}" destId="{BE0E43C3-9D89-46B0-B681-CA90E8FFC610}" srcOrd="9" destOrd="0" presId="urn:microsoft.com/office/officeart/2005/8/layout/list1"/>
    <dgm:cxn modelId="{0EEA24B5-3A0E-414C-94B8-41CB1CB32DF6}" type="presParOf" srcId="{92B4F989-0FD0-49C5-87F0-640CF323E6D9}" destId="{FB1156EC-31F8-4E0B-A0F4-2146DBBCD13A}" srcOrd="10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F84DF1-B9EB-4BFC-AD5E-65AC3B797022}" type="doc">
      <dgm:prSet loTypeId="urn:microsoft.com/office/officeart/2005/8/layout/list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2CF4995-F5E5-49A1-8DA6-15423F19E630}">
      <dgm:prSet phldrT="[Текст]"/>
      <dgm:spPr/>
      <dgm:t>
        <a:bodyPr/>
        <a:lstStyle/>
        <a:p>
          <a:r>
            <a:rPr lang="ru-RU" dirty="0" smtClean="0"/>
            <a:t>Знание языка.	</a:t>
          </a:r>
          <a:endParaRPr lang="ru-RU" dirty="0"/>
        </a:p>
      </dgm:t>
    </dgm:pt>
    <dgm:pt modelId="{91E11180-95E7-4355-8023-4685DC856625}" type="parTrans" cxnId="{B7DA5348-B788-4767-90D3-E6F1157963F8}">
      <dgm:prSet/>
      <dgm:spPr/>
      <dgm:t>
        <a:bodyPr/>
        <a:lstStyle/>
        <a:p>
          <a:endParaRPr lang="ru-RU"/>
        </a:p>
      </dgm:t>
    </dgm:pt>
    <dgm:pt modelId="{5AF75DD9-CAEE-4C85-84EB-58B9722AA511}" type="sibTrans" cxnId="{B7DA5348-B788-4767-90D3-E6F1157963F8}">
      <dgm:prSet/>
      <dgm:spPr/>
      <dgm:t>
        <a:bodyPr/>
        <a:lstStyle/>
        <a:p>
          <a:endParaRPr lang="ru-RU"/>
        </a:p>
      </dgm:t>
    </dgm:pt>
    <dgm:pt modelId="{42DB3928-5B02-4431-9C49-8C06B1E074F1}">
      <dgm:prSet phldrT="[Текст]"/>
      <dgm:spPr/>
      <dgm:t>
        <a:bodyPr/>
        <a:lstStyle/>
        <a:p>
          <a:r>
            <a:rPr lang="ru-RU" dirty="0" smtClean="0"/>
            <a:t>Симфония.	</a:t>
          </a:r>
        </a:p>
      </dgm:t>
    </dgm:pt>
    <dgm:pt modelId="{A61E92F8-81D9-4689-8371-B08D811AE86F}" type="parTrans" cxnId="{3B1578E8-4CF2-4C2F-99FD-301CB93ABD71}">
      <dgm:prSet/>
      <dgm:spPr/>
      <dgm:t>
        <a:bodyPr/>
        <a:lstStyle/>
        <a:p>
          <a:endParaRPr lang="ru-RU"/>
        </a:p>
      </dgm:t>
    </dgm:pt>
    <dgm:pt modelId="{8E040C76-610F-4969-8A20-0A734FEECC72}" type="sibTrans" cxnId="{3B1578E8-4CF2-4C2F-99FD-301CB93ABD71}">
      <dgm:prSet/>
      <dgm:spPr/>
      <dgm:t>
        <a:bodyPr/>
        <a:lstStyle/>
        <a:p>
          <a:endParaRPr lang="ru-RU"/>
        </a:p>
      </dgm:t>
    </dgm:pt>
    <dgm:pt modelId="{98839478-98A3-4C9E-A537-7D98F84D5C6C}">
      <dgm:prSet phldrT="[Текст]"/>
      <dgm:spPr/>
      <dgm:t>
        <a:bodyPr/>
        <a:lstStyle/>
        <a:p>
          <a:pPr>
            <a:lnSpc>
              <a:spcPct val="70000"/>
            </a:lnSpc>
          </a:pPr>
          <a:r>
            <a:rPr lang="ru-RU" dirty="0" smtClean="0"/>
            <a:t>Новые завет с греческим подстрочным переводом.</a:t>
          </a:r>
          <a:endParaRPr lang="ru-RU" dirty="0"/>
        </a:p>
      </dgm:t>
    </dgm:pt>
    <dgm:pt modelId="{38107221-B700-46B9-9B6E-A275A4F52F5B}" type="parTrans" cxnId="{C3AFFEA2-30FC-4011-AC04-6FD7C4C68A71}">
      <dgm:prSet/>
      <dgm:spPr/>
      <dgm:t>
        <a:bodyPr/>
        <a:lstStyle/>
        <a:p>
          <a:endParaRPr lang="ru-RU"/>
        </a:p>
      </dgm:t>
    </dgm:pt>
    <dgm:pt modelId="{35E9E077-39A9-4D1D-83BA-BC14D5035985}" type="sibTrans" cxnId="{C3AFFEA2-30FC-4011-AC04-6FD7C4C68A71}">
      <dgm:prSet/>
      <dgm:spPr/>
      <dgm:t>
        <a:bodyPr/>
        <a:lstStyle/>
        <a:p>
          <a:endParaRPr lang="ru-RU"/>
        </a:p>
      </dgm:t>
    </dgm:pt>
    <dgm:pt modelId="{07F9CD36-F8AE-4CA9-BD0A-E947E4D832DA}">
      <dgm:prSet phldrT="[Текст]"/>
      <dgm:spPr/>
      <dgm:t>
        <a:bodyPr/>
        <a:lstStyle/>
        <a:p>
          <a:pPr>
            <a:lnSpc>
              <a:spcPct val="70000"/>
            </a:lnSpc>
          </a:pPr>
          <a:r>
            <a:rPr lang="ru-RU" dirty="0" smtClean="0"/>
            <a:t>Словарь новозаветных слов.</a:t>
          </a:r>
          <a:endParaRPr lang="ru-RU" dirty="0"/>
        </a:p>
      </dgm:t>
    </dgm:pt>
    <dgm:pt modelId="{EDA2128C-C654-4E9C-AFC0-78F23F7BF75C}" type="parTrans" cxnId="{341B8FC4-DB9C-4767-A591-114D73F67099}">
      <dgm:prSet/>
      <dgm:spPr/>
    </dgm:pt>
    <dgm:pt modelId="{41BBA4E9-0ECB-4CD8-B693-394837ACA0C9}" type="sibTrans" cxnId="{341B8FC4-DB9C-4767-A591-114D73F67099}">
      <dgm:prSet/>
      <dgm:spPr/>
    </dgm:pt>
    <dgm:pt modelId="{CC7D4362-C432-4013-98ED-75290477E37F}">
      <dgm:prSet phldrT="[Текст]"/>
      <dgm:spPr/>
      <dgm:t>
        <a:bodyPr/>
        <a:lstStyle/>
        <a:p>
          <a:pPr>
            <a:lnSpc>
              <a:spcPct val="70000"/>
            </a:lnSpc>
          </a:pPr>
          <a:r>
            <a:rPr lang="ru-RU" dirty="0" smtClean="0"/>
            <a:t>Библейский словарь.</a:t>
          </a:r>
        </a:p>
      </dgm:t>
    </dgm:pt>
    <dgm:pt modelId="{D8213E1E-CDE4-455E-8F68-878749528495}" type="parTrans" cxnId="{B1C8C403-9E81-477A-8F7F-969F77696330}">
      <dgm:prSet/>
      <dgm:spPr/>
    </dgm:pt>
    <dgm:pt modelId="{8C6B2D6C-687A-49D9-AEB3-0BA8E8441F3B}" type="sibTrans" cxnId="{B1C8C403-9E81-477A-8F7F-969F77696330}">
      <dgm:prSet/>
      <dgm:spPr/>
    </dgm:pt>
    <dgm:pt modelId="{5F51FF47-8BD8-45FF-B985-7A6EA56B4E62}">
      <dgm:prSet phldrT="[Текст]"/>
      <dgm:spPr/>
      <dgm:t>
        <a:bodyPr/>
        <a:lstStyle/>
        <a:p>
          <a:pPr>
            <a:lnSpc>
              <a:spcPct val="70000"/>
            </a:lnSpc>
          </a:pPr>
          <a:r>
            <a:rPr lang="ru-RU" dirty="0" smtClean="0"/>
            <a:t>Словарь русского языка</a:t>
          </a:r>
          <a:r>
            <a:rPr lang="en-US" dirty="0" smtClean="0"/>
            <a:t>.</a:t>
          </a:r>
          <a:endParaRPr lang="ru-RU" dirty="0" smtClean="0"/>
        </a:p>
      </dgm:t>
    </dgm:pt>
    <dgm:pt modelId="{137A1D53-6D65-4079-BCF0-90A4EB49EC11}" type="parTrans" cxnId="{F5899CDE-A8AE-4FA0-9CF7-383164960699}">
      <dgm:prSet/>
      <dgm:spPr/>
    </dgm:pt>
    <dgm:pt modelId="{B525D355-9E46-4229-ABCE-9AA44D91296D}" type="sibTrans" cxnId="{F5899CDE-A8AE-4FA0-9CF7-383164960699}">
      <dgm:prSet/>
      <dgm:spPr/>
    </dgm:pt>
    <dgm:pt modelId="{BE1AD339-C999-4FA2-BB18-B62FA9BC48ED}" type="pres">
      <dgm:prSet presAssocID="{9DF84DF1-B9EB-4BFC-AD5E-65AC3B7970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92608D-4899-4D25-ABD7-65BAA2524227}" type="pres">
      <dgm:prSet presAssocID="{72CF4995-F5E5-49A1-8DA6-15423F19E630}" presName="parentLin" presStyleCnt="0"/>
      <dgm:spPr/>
    </dgm:pt>
    <dgm:pt modelId="{70DA6EF8-7795-4CD2-B935-DA2876865867}" type="pres">
      <dgm:prSet presAssocID="{72CF4995-F5E5-49A1-8DA6-15423F19E630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6ED5D85-C24A-49F3-BACA-2983A84F2348}" type="pres">
      <dgm:prSet presAssocID="{72CF4995-F5E5-49A1-8DA6-15423F19E63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052B2-DEFF-4F1E-A50A-9A1486CDEB6E}" type="pres">
      <dgm:prSet presAssocID="{72CF4995-F5E5-49A1-8DA6-15423F19E630}" presName="negativeSpace" presStyleCnt="0"/>
      <dgm:spPr/>
    </dgm:pt>
    <dgm:pt modelId="{52455EFD-9703-473D-8185-A81F8905BEFF}" type="pres">
      <dgm:prSet presAssocID="{72CF4995-F5E5-49A1-8DA6-15423F19E630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E69CF-071F-4645-96B6-42FF0DAB9E14}" type="pres">
      <dgm:prSet presAssocID="{5AF75DD9-CAEE-4C85-84EB-58B9722AA511}" presName="spaceBetweenRectangles" presStyleCnt="0"/>
      <dgm:spPr/>
    </dgm:pt>
    <dgm:pt modelId="{C69E5B48-61F4-439D-8166-047F295B28C6}" type="pres">
      <dgm:prSet presAssocID="{42DB3928-5B02-4431-9C49-8C06B1E074F1}" presName="parentLin" presStyleCnt="0"/>
      <dgm:spPr/>
    </dgm:pt>
    <dgm:pt modelId="{C516643B-C62E-487A-AD9E-1A5004268815}" type="pres">
      <dgm:prSet presAssocID="{42DB3928-5B02-4431-9C49-8C06B1E074F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B66D57F-05B5-45F4-9453-5D7C55C3ACB9}" type="pres">
      <dgm:prSet presAssocID="{42DB3928-5B02-4431-9C49-8C06B1E074F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6B0933-027A-4E57-8E4A-791175B2FB2D}" type="pres">
      <dgm:prSet presAssocID="{42DB3928-5B02-4431-9C49-8C06B1E074F1}" presName="negativeSpace" presStyleCnt="0"/>
      <dgm:spPr/>
    </dgm:pt>
    <dgm:pt modelId="{ED28632A-AC3E-4680-8F87-FDCD5628BD6C}" type="pres">
      <dgm:prSet presAssocID="{42DB3928-5B02-4431-9C49-8C06B1E074F1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9F176-E86B-4DEC-AAC9-BB3FF54A196C}" type="pres">
      <dgm:prSet presAssocID="{8E040C76-610F-4969-8A20-0A734FEECC72}" presName="spaceBetweenRectangles" presStyleCnt="0"/>
      <dgm:spPr/>
    </dgm:pt>
    <dgm:pt modelId="{40E7EA2F-3E6A-4FB4-9AA1-E4E73E0359FC}" type="pres">
      <dgm:prSet presAssocID="{98839478-98A3-4C9E-A537-7D98F84D5C6C}" presName="parentLin" presStyleCnt="0"/>
      <dgm:spPr/>
    </dgm:pt>
    <dgm:pt modelId="{0553F662-417E-475B-BE6F-247D9290C169}" type="pres">
      <dgm:prSet presAssocID="{98839478-98A3-4C9E-A537-7D98F84D5C6C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52C1E0E1-EA17-4FDB-9086-F1CE25B7B951}" type="pres">
      <dgm:prSet presAssocID="{98839478-98A3-4C9E-A537-7D98F84D5C6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8A81D-9B49-4E8D-BFD4-E29889D67B30}" type="pres">
      <dgm:prSet presAssocID="{98839478-98A3-4C9E-A537-7D98F84D5C6C}" presName="negativeSpace" presStyleCnt="0"/>
      <dgm:spPr/>
    </dgm:pt>
    <dgm:pt modelId="{5EC070A2-64A7-4D26-B6B9-1129C216B495}" type="pres">
      <dgm:prSet presAssocID="{98839478-98A3-4C9E-A537-7D98F84D5C6C}" presName="childText" presStyleLbl="conFgAcc1" presStyleIdx="2" presStyleCnt="6">
        <dgm:presLayoutVars>
          <dgm:bulletEnabled val="1"/>
        </dgm:presLayoutVars>
      </dgm:prSet>
      <dgm:spPr/>
    </dgm:pt>
    <dgm:pt modelId="{16BB7F82-17FC-4FEC-B5A1-ED243C49C912}" type="pres">
      <dgm:prSet presAssocID="{35E9E077-39A9-4D1D-83BA-BC14D5035985}" presName="spaceBetweenRectangles" presStyleCnt="0"/>
      <dgm:spPr/>
    </dgm:pt>
    <dgm:pt modelId="{5BABEB77-5D68-44FF-9BA5-224EF0C06165}" type="pres">
      <dgm:prSet presAssocID="{07F9CD36-F8AE-4CA9-BD0A-E947E4D832DA}" presName="parentLin" presStyleCnt="0"/>
      <dgm:spPr/>
    </dgm:pt>
    <dgm:pt modelId="{140E9875-5C0C-4932-96E9-D1A6F825E094}" type="pres">
      <dgm:prSet presAssocID="{07F9CD36-F8AE-4CA9-BD0A-E947E4D832D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6A155AD5-36F7-43BD-BCD2-26B283F9795C}" type="pres">
      <dgm:prSet presAssocID="{07F9CD36-F8AE-4CA9-BD0A-E947E4D832D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E6030-F53C-4F74-B2C2-E7C7435F8E04}" type="pres">
      <dgm:prSet presAssocID="{07F9CD36-F8AE-4CA9-BD0A-E947E4D832DA}" presName="negativeSpace" presStyleCnt="0"/>
      <dgm:spPr/>
    </dgm:pt>
    <dgm:pt modelId="{30BDE67D-5890-4C54-8251-71ABDC1C99A0}" type="pres">
      <dgm:prSet presAssocID="{07F9CD36-F8AE-4CA9-BD0A-E947E4D832DA}" presName="childText" presStyleLbl="conFgAcc1" presStyleIdx="3" presStyleCnt="6">
        <dgm:presLayoutVars>
          <dgm:bulletEnabled val="1"/>
        </dgm:presLayoutVars>
      </dgm:prSet>
      <dgm:spPr/>
    </dgm:pt>
    <dgm:pt modelId="{257C21A3-3545-49EF-9766-6925EECC32DF}" type="pres">
      <dgm:prSet presAssocID="{41BBA4E9-0ECB-4CD8-B693-394837ACA0C9}" presName="spaceBetweenRectangles" presStyleCnt="0"/>
      <dgm:spPr/>
    </dgm:pt>
    <dgm:pt modelId="{3D3370E6-5CF0-4FB5-AAEE-A2971A1F31B4}" type="pres">
      <dgm:prSet presAssocID="{CC7D4362-C432-4013-98ED-75290477E37F}" presName="parentLin" presStyleCnt="0"/>
      <dgm:spPr/>
    </dgm:pt>
    <dgm:pt modelId="{8D7D8881-EBF0-41B5-8EC6-F885047FECBE}" type="pres">
      <dgm:prSet presAssocID="{CC7D4362-C432-4013-98ED-75290477E37F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EEC82BD5-0775-4633-BA7C-3E7FF92E631E}" type="pres">
      <dgm:prSet presAssocID="{CC7D4362-C432-4013-98ED-75290477E37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E615C-B7B4-4DA5-8A67-09744892273C}" type="pres">
      <dgm:prSet presAssocID="{CC7D4362-C432-4013-98ED-75290477E37F}" presName="negativeSpace" presStyleCnt="0"/>
      <dgm:spPr/>
    </dgm:pt>
    <dgm:pt modelId="{18291B42-6E66-498B-929B-405E117353AA}" type="pres">
      <dgm:prSet presAssocID="{CC7D4362-C432-4013-98ED-75290477E37F}" presName="childText" presStyleLbl="conFgAcc1" presStyleIdx="4" presStyleCnt="6">
        <dgm:presLayoutVars>
          <dgm:bulletEnabled val="1"/>
        </dgm:presLayoutVars>
      </dgm:prSet>
      <dgm:spPr/>
    </dgm:pt>
    <dgm:pt modelId="{661BA41A-2854-4763-BB8F-BCDF64DBBBE4}" type="pres">
      <dgm:prSet presAssocID="{8C6B2D6C-687A-49D9-AEB3-0BA8E8441F3B}" presName="spaceBetweenRectangles" presStyleCnt="0"/>
      <dgm:spPr/>
    </dgm:pt>
    <dgm:pt modelId="{DBEC93E5-85B7-45B2-992B-B71F9F24F57F}" type="pres">
      <dgm:prSet presAssocID="{5F51FF47-8BD8-45FF-B985-7A6EA56B4E62}" presName="parentLin" presStyleCnt="0"/>
      <dgm:spPr/>
    </dgm:pt>
    <dgm:pt modelId="{612DFD44-972E-469F-887F-679D5A0F3F23}" type="pres">
      <dgm:prSet presAssocID="{5F51FF47-8BD8-45FF-B985-7A6EA56B4E6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B71C5DFF-12B6-450A-B3D0-CDB898222881}" type="pres">
      <dgm:prSet presAssocID="{5F51FF47-8BD8-45FF-B985-7A6EA56B4E6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D291C-3047-4A3A-B2F3-0E34A718C31D}" type="pres">
      <dgm:prSet presAssocID="{5F51FF47-8BD8-45FF-B985-7A6EA56B4E62}" presName="negativeSpace" presStyleCnt="0"/>
      <dgm:spPr/>
    </dgm:pt>
    <dgm:pt modelId="{641123D5-9E69-4533-9D2C-070F17835CE7}" type="pres">
      <dgm:prSet presAssocID="{5F51FF47-8BD8-45FF-B985-7A6EA56B4E6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09B83FC-27D4-43E7-BC34-010EEAD35DFF}" type="presOf" srcId="{72CF4995-F5E5-49A1-8DA6-15423F19E630}" destId="{70DA6EF8-7795-4CD2-B935-DA2876865867}" srcOrd="0" destOrd="0" presId="urn:microsoft.com/office/officeart/2005/8/layout/list1"/>
    <dgm:cxn modelId="{5573AA4E-22B4-4311-A89D-76FE59095676}" type="presOf" srcId="{5F51FF47-8BD8-45FF-B985-7A6EA56B4E62}" destId="{B71C5DFF-12B6-450A-B3D0-CDB898222881}" srcOrd="1" destOrd="0" presId="urn:microsoft.com/office/officeart/2005/8/layout/list1"/>
    <dgm:cxn modelId="{4E626492-E952-48C6-9FA9-E9A009E91BD2}" type="presOf" srcId="{9DF84DF1-B9EB-4BFC-AD5E-65AC3B797022}" destId="{BE1AD339-C999-4FA2-BB18-B62FA9BC48ED}" srcOrd="0" destOrd="0" presId="urn:microsoft.com/office/officeart/2005/8/layout/list1"/>
    <dgm:cxn modelId="{C530B008-30B2-4B9A-B500-D510901A0543}" type="presOf" srcId="{CC7D4362-C432-4013-98ED-75290477E37F}" destId="{EEC82BD5-0775-4633-BA7C-3E7FF92E631E}" srcOrd="1" destOrd="0" presId="urn:microsoft.com/office/officeart/2005/8/layout/list1"/>
    <dgm:cxn modelId="{8F6E6433-FF28-48BC-8910-726A30031011}" type="presOf" srcId="{42DB3928-5B02-4431-9C49-8C06B1E074F1}" destId="{9B66D57F-05B5-45F4-9453-5D7C55C3ACB9}" srcOrd="1" destOrd="0" presId="urn:microsoft.com/office/officeart/2005/8/layout/list1"/>
    <dgm:cxn modelId="{B1C8C403-9E81-477A-8F7F-969F77696330}" srcId="{9DF84DF1-B9EB-4BFC-AD5E-65AC3B797022}" destId="{CC7D4362-C432-4013-98ED-75290477E37F}" srcOrd="4" destOrd="0" parTransId="{D8213E1E-CDE4-455E-8F68-878749528495}" sibTransId="{8C6B2D6C-687A-49D9-AEB3-0BA8E8441F3B}"/>
    <dgm:cxn modelId="{718A7E08-6C2E-47D6-B8ED-3BF29F688B33}" type="presOf" srcId="{CC7D4362-C432-4013-98ED-75290477E37F}" destId="{8D7D8881-EBF0-41B5-8EC6-F885047FECBE}" srcOrd="0" destOrd="0" presId="urn:microsoft.com/office/officeart/2005/8/layout/list1"/>
    <dgm:cxn modelId="{33BBBD91-62E9-4522-A1F6-72F32DAA063E}" type="presOf" srcId="{07F9CD36-F8AE-4CA9-BD0A-E947E4D832DA}" destId="{6A155AD5-36F7-43BD-BCD2-26B283F9795C}" srcOrd="1" destOrd="0" presId="urn:microsoft.com/office/officeart/2005/8/layout/list1"/>
    <dgm:cxn modelId="{6A0BA932-300E-4C46-ABFA-A47EC9E111F8}" type="presOf" srcId="{07F9CD36-F8AE-4CA9-BD0A-E947E4D832DA}" destId="{140E9875-5C0C-4932-96E9-D1A6F825E094}" srcOrd="0" destOrd="0" presId="urn:microsoft.com/office/officeart/2005/8/layout/list1"/>
    <dgm:cxn modelId="{9466AB4E-F46D-4E73-8162-AC27B99C8F28}" type="presOf" srcId="{98839478-98A3-4C9E-A537-7D98F84D5C6C}" destId="{0553F662-417E-475B-BE6F-247D9290C169}" srcOrd="0" destOrd="0" presId="urn:microsoft.com/office/officeart/2005/8/layout/list1"/>
    <dgm:cxn modelId="{6CC09003-9C94-4154-AC90-71A59AB10FBD}" type="presOf" srcId="{98839478-98A3-4C9E-A537-7D98F84D5C6C}" destId="{52C1E0E1-EA17-4FDB-9086-F1CE25B7B951}" srcOrd="1" destOrd="0" presId="urn:microsoft.com/office/officeart/2005/8/layout/list1"/>
    <dgm:cxn modelId="{341B8FC4-DB9C-4767-A591-114D73F67099}" srcId="{9DF84DF1-B9EB-4BFC-AD5E-65AC3B797022}" destId="{07F9CD36-F8AE-4CA9-BD0A-E947E4D832DA}" srcOrd="3" destOrd="0" parTransId="{EDA2128C-C654-4E9C-AFC0-78F23F7BF75C}" sibTransId="{41BBA4E9-0ECB-4CD8-B693-394837ACA0C9}"/>
    <dgm:cxn modelId="{B7D70E69-000C-451A-83A2-32BFDE62D6E1}" type="presOf" srcId="{5F51FF47-8BD8-45FF-B985-7A6EA56B4E62}" destId="{612DFD44-972E-469F-887F-679D5A0F3F23}" srcOrd="0" destOrd="0" presId="urn:microsoft.com/office/officeart/2005/8/layout/list1"/>
    <dgm:cxn modelId="{AD1B4103-1BB0-4CBA-9F2E-8A290E847A5F}" type="presOf" srcId="{42DB3928-5B02-4431-9C49-8C06B1E074F1}" destId="{C516643B-C62E-487A-AD9E-1A5004268815}" srcOrd="0" destOrd="0" presId="urn:microsoft.com/office/officeart/2005/8/layout/list1"/>
    <dgm:cxn modelId="{2EADDE4F-68E1-47DB-9716-CA9E4605404C}" type="presOf" srcId="{72CF4995-F5E5-49A1-8DA6-15423F19E630}" destId="{E6ED5D85-C24A-49F3-BACA-2983A84F2348}" srcOrd="1" destOrd="0" presId="urn:microsoft.com/office/officeart/2005/8/layout/list1"/>
    <dgm:cxn modelId="{F5899CDE-A8AE-4FA0-9CF7-383164960699}" srcId="{9DF84DF1-B9EB-4BFC-AD5E-65AC3B797022}" destId="{5F51FF47-8BD8-45FF-B985-7A6EA56B4E62}" srcOrd="5" destOrd="0" parTransId="{137A1D53-6D65-4079-BCF0-90A4EB49EC11}" sibTransId="{B525D355-9E46-4229-ABCE-9AA44D91296D}"/>
    <dgm:cxn modelId="{B7DA5348-B788-4767-90D3-E6F1157963F8}" srcId="{9DF84DF1-B9EB-4BFC-AD5E-65AC3B797022}" destId="{72CF4995-F5E5-49A1-8DA6-15423F19E630}" srcOrd="0" destOrd="0" parTransId="{91E11180-95E7-4355-8023-4685DC856625}" sibTransId="{5AF75DD9-CAEE-4C85-84EB-58B9722AA511}"/>
    <dgm:cxn modelId="{C3AFFEA2-30FC-4011-AC04-6FD7C4C68A71}" srcId="{9DF84DF1-B9EB-4BFC-AD5E-65AC3B797022}" destId="{98839478-98A3-4C9E-A537-7D98F84D5C6C}" srcOrd="2" destOrd="0" parTransId="{38107221-B700-46B9-9B6E-A275A4F52F5B}" sibTransId="{35E9E077-39A9-4D1D-83BA-BC14D5035985}"/>
    <dgm:cxn modelId="{3B1578E8-4CF2-4C2F-99FD-301CB93ABD71}" srcId="{9DF84DF1-B9EB-4BFC-AD5E-65AC3B797022}" destId="{42DB3928-5B02-4431-9C49-8C06B1E074F1}" srcOrd="1" destOrd="0" parTransId="{A61E92F8-81D9-4689-8371-B08D811AE86F}" sibTransId="{8E040C76-610F-4969-8A20-0A734FEECC72}"/>
    <dgm:cxn modelId="{2A024150-E2D3-41EB-9BC8-E50F13A8AA1F}" type="presParOf" srcId="{BE1AD339-C999-4FA2-BB18-B62FA9BC48ED}" destId="{B492608D-4899-4D25-ABD7-65BAA2524227}" srcOrd="0" destOrd="0" presId="urn:microsoft.com/office/officeart/2005/8/layout/list1"/>
    <dgm:cxn modelId="{4930EE1B-D9C7-41CB-8A03-9D6516197CE9}" type="presParOf" srcId="{B492608D-4899-4D25-ABD7-65BAA2524227}" destId="{70DA6EF8-7795-4CD2-B935-DA2876865867}" srcOrd="0" destOrd="0" presId="urn:microsoft.com/office/officeart/2005/8/layout/list1"/>
    <dgm:cxn modelId="{928A7D77-5442-4E97-8350-68B5EB487639}" type="presParOf" srcId="{B492608D-4899-4D25-ABD7-65BAA2524227}" destId="{E6ED5D85-C24A-49F3-BACA-2983A84F2348}" srcOrd="1" destOrd="0" presId="urn:microsoft.com/office/officeart/2005/8/layout/list1"/>
    <dgm:cxn modelId="{7322682C-BE6E-4C80-8E04-779430BBAE6B}" type="presParOf" srcId="{BE1AD339-C999-4FA2-BB18-B62FA9BC48ED}" destId="{DA9052B2-DEFF-4F1E-A50A-9A1486CDEB6E}" srcOrd="1" destOrd="0" presId="urn:microsoft.com/office/officeart/2005/8/layout/list1"/>
    <dgm:cxn modelId="{45B0FD17-8F51-40DD-87AE-AC6D245B5CA4}" type="presParOf" srcId="{BE1AD339-C999-4FA2-BB18-B62FA9BC48ED}" destId="{52455EFD-9703-473D-8185-A81F8905BEFF}" srcOrd="2" destOrd="0" presId="urn:microsoft.com/office/officeart/2005/8/layout/list1"/>
    <dgm:cxn modelId="{20CC16E9-1149-4B02-877F-6FE937D9C414}" type="presParOf" srcId="{BE1AD339-C999-4FA2-BB18-B62FA9BC48ED}" destId="{979E69CF-071F-4645-96B6-42FF0DAB9E14}" srcOrd="3" destOrd="0" presId="urn:microsoft.com/office/officeart/2005/8/layout/list1"/>
    <dgm:cxn modelId="{CE8B6C6A-D079-446F-AC2D-396DEF9A0B05}" type="presParOf" srcId="{BE1AD339-C999-4FA2-BB18-B62FA9BC48ED}" destId="{C69E5B48-61F4-439D-8166-047F295B28C6}" srcOrd="4" destOrd="0" presId="urn:microsoft.com/office/officeart/2005/8/layout/list1"/>
    <dgm:cxn modelId="{86A82D00-0015-4F0E-8DF6-A650FF187A4F}" type="presParOf" srcId="{C69E5B48-61F4-439D-8166-047F295B28C6}" destId="{C516643B-C62E-487A-AD9E-1A5004268815}" srcOrd="0" destOrd="0" presId="urn:microsoft.com/office/officeart/2005/8/layout/list1"/>
    <dgm:cxn modelId="{7B9356AC-1E79-4FA6-BF89-E5A48A6AC153}" type="presParOf" srcId="{C69E5B48-61F4-439D-8166-047F295B28C6}" destId="{9B66D57F-05B5-45F4-9453-5D7C55C3ACB9}" srcOrd="1" destOrd="0" presId="urn:microsoft.com/office/officeart/2005/8/layout/list1"/>
    <dgm:cxn modelId="{61F7B016-0D68-4B32-9386-E094D9AF4F97}" type="presParOf" srcId="{BE1AD339-C999-4FA2-BB18-B62FA9BC48ED}" destId="{D06B0933-027A-4E57-8E4A-791175B2FB2D}" srcOrd="5" destOrd="0" presId="urn:microsoft.com/office/officeart/2005/8/layout/list1"/>
    <dgm:cxn modelId="{56087626-CFE3-4D33-AD1A-A11CE74C6281}" type="presParOf" srcId="{BE1AD339-C999-4FA2-BB18-B62FA9BC48ED}" destId="{ED28632A-AC3E-4680-8F87-FDCD5628BD6C}" srcOrd="6" destOrd="0" presId="urn:microsoft.com/office/officeart/2005/8/layout/list1"/>
    <dgm:cxn modelId="{DAA683B2-7896-4D63-87BE-A74A190E9EDB}" type="presParOf" srcId="{BE1AD339-C999-4FA2-BB18-B62FA9BC48ED}" destId="{E6F9F176-E86B-4DEC-AAC9-BB3FF54A196C}" srcOrd="7" destOrd="0" presId="urn:microsoft.com/office/officeart/2005/8/layout/list1"/>
    <dgm:cxn modelId="{9265280B-3EE0-448E-8D77-0E48DA7EEB02}" type="presParOf" srcId="{BE1AD339-C999-4FA2-BB18-B62FA9BC48ED}" destId="{40E7EA2F-3E6A-4FB4-9AA1-E4E73E0359FC}" srcOrd="8" destOrd="0" presId="urn:microsoft.com/office/officeart/2005/8/layout/list1"/>
    <dgm:cxn modelId="{E48EFEFD-4AB6-438C-9464-E11223977C83}" type="presParOf" srcId="{40E7EA2F-3E6A-4FB4-9AA1-E4E73E0359FC}" destId="{0553F662-417E-475B-BE6F-247D9290C169}" srcOrd="0" destOrd="0" presId="urn:microsoft.com/office/officeart/2005/8/layout/list1"/>
    <dgm:cxn modelId="{55CC4968-9725-4B35-8607-2E53F36C72C6}" type="presParOf" srcId="{40E7EA2F-3E6A-4FB4-9AA1-E4E73E0359FC}" destId="{52C1E0E1-EA17-4FDB-9086-F1CE25B7B951}" srcOrd="1" destOrd="0" presId="urn:microsoft.com/office/officeart/2005/8/layout/list1"/>
    <dgm:cxn modelId="{BE8EBA4A-BBC1-4A30-9D2D-CCFAB20F9E00}" type="presParOf" srcId="{BE1AD339-C999-4FA2-BB18-B62FA9BC48ED}" destId="{B5C8A81D-9B49-4E8D-BFD4-E29889D67B30}" srcOrd="9" destOrd="0" presId="urn:microsoft.com/office/officeart/2005/8/layout/list1"/>
    <dgm:cxn modelId="{37B3D207-9FDC-4A20-81A9-06F98D29CB8B}" type="presParOf" srcId="{BE1AD339-C999-4FA2-BB18-B62FA9BC48ED}" destId="{5EC070A2-64A7-4D26-B6B9-1129C216B495}" srcOrd="10" destOrd="0" presId="urn:microsoft.com/office/officeart/2005/8/layout/list1"/>
    <dgm:cxn modelId="{B4FB3155-D626-47D9-AD93-83FBE0CECE57}" type="presParOf" srcId="{BE1AD339-C999-4FA2-BB18-B62FA9BC48ED}" destId="{16BB7F82-17FC-4FEC-B5A1-ED243C49C912}" srcOrd="11" destOrd="0" presId="urn:microsoft.com/office/officeart/2005/8/layout/list1"/>
    <dgm:cxn modelId="{C092ECFB-B735-4BC3-80DF-B2F9266A4BA1}" type="presParOf" srcId="{BE1AD339-C999-4FA2-BB18-B62FA9BC48ED}" destId="{5BABEB77-5D68-44FF-9BA5-224EF0C06165}" srcOrd="12" destOrd="0" presId="urn:microsoft.com/office/officeart/2005/8/layout/list1"/>
    <dgm:cxn modelId="{203186B3-6F65-4F94-8529-242BC440629A}" type="presParOf" srcId="{5BABEB77-5D68-44FF-9BA5-224EF0C06165}" destId="{140E9875-5C0C-4932-96E9-D1A6F825E094}" srcOrd="0" destOrd="0" presId="urn:microsoft.com/office/officeart/2005/8/layout/list1"/>
    <dgm:cxn modelId="{4C818082-C877-4292-8C91-C09F1104B70C}" type="presParOf" srcId="{5BABEB77-5D68-44FF-9BA5-224EF0C06165}" destId="{6A155AD5-36F7-43BD-BCD2-26B283F9795C}" srcOrd="1" destOrd="0" presId="urn:microsoft.com/office/officeart/2005/8/layout/list1"/>
    <dgm:cxn modelId="{361C4840-8809-45BF-A3E8-3754BAB2B331}" type="presParOf" srcId="{BE1AD339-C999-4FA2-BB18-B62FA9BC48ED}" destId="{DA4E6030-F53C-4F74-B2C2-E7C7435F8E04}" srcOrd="13" destOrd="0" presId="urn:microsoft.com/office/officeart/2005/8/layout/list1"/>
    <dgm:cxn modelId="{09EDD462-223E-41C3-B3B4-997DF8B49FFA}" type="presParOf" srcId="{BE1AD339-C999-4FA2-BB18-B62FA9BC48ED}" destId="{30BDE67D-5890-4C54-8251-71ABDC1C99A0}" srcOrd="14" destOrd="0" presId="urn:microsoft.com/office/officeart/2005/8/layout/list1"/>
    <dgm:cxn modelId="{84F26729-2F1F-41F0-8D6C-5A4F56043F8D}" type="presParOf" srcId="{BE1AD339-C999-4FA2-BB18-B62FA9BC48ED}" destId="{257C21A3-3545-49EF-9766-6925EECC32DF}" srcOrd="15" destOrd="0" presId="urn:microsoft.com/office/officeart/2005/8/layout/list1"/>
    <dgm:cxn modelId="{3905908B-75AC-4AE0-BB97-BC6148C76191}" type="presParOf" srcId="{BE1AD339-C999-4FA2-BB18-B62FA9BC48ED}" destId="{3D3370E6-5CF0-4FB5-AAEE-A2971A1F31B4}" srcOrd="16" destOrd="0" presId="urn:microsoft.com/office/officeart/2005/8/layout/list1"/>
    <dgm:cxn modelId="{E60050CF-04F7-436B-AC9A-2D4E5DE8CEED}" type="presParOf" srcId="{3D3370E6-5CF0-4FB5-AAEE-A2971A1F31B4}" destId="{8D7D8881-EBF0-41B5-8EC6-F885047FECBE}" srcOrd="0" destOrd="0" presId="urn:microsoft.com/office/officeart/2005/8/layout/list1"/>
    <dgm:cxn modelId="{AA1A98EF-23DF-4690-B089-91EAF679AB87}" type="presParOf" srcId="{3D3370E6-5CF0-4FB5-AAEE-A2971A1F31B4}" destId="{EEC82BD5-0775-4633-BA7C-3E7FF92E631E}" srcOrd="1" destOrd="0" presId="urn:microsoft.com/office/officeart/2005/8/layout/list1"/>
    <dgm:cxn modelId="{41B23C84-18CD-43CD-8820-FCC31D719134}" type="presParOf" srcId="{BE1AD339-C999-4FA2-BB18-B62FA9BC48ED}" destId="{A95E615C-B7B4-4DA5-8A67-09744892273C}" srcOrd="17" destOrd="0" presId="urn:microsoft.com/office/officeart/2005/8/layout/list1"/>
    <dgm:cxn modelId="{0929E903-FB7B-4813-AF98-4E9EC5A38D66}" type="presParOf" srcId="{BE1AD339-C999-4FA2-BB18-B62FA9BC48ED}" destId="{18291B42-6E66-498B-929B-405E117353AA}" srcOrd="18" destOrd="0" presId="urn:microsoft.com/office/officeart/2005/8/layout/list1"/>
    <dgm:cxn modelId="{2060974A-226F-4B8C-AE0E-B237ED63B83D}" type="presParOf" srcId="{BE1AD339-C999-4FA2-BB18-B62FA9BC48ED}" destId="{661BA41A-2854-4763-BB8F-BCDF64DBBBE4}" srcOrd="19" destOrd="0" presId="urn:microsoft.com/office/officeart/2005/8/layout/list1"/>
    <dgm:cxn modelId="{C877A4AE-865C-43EE-A479-08B668018D4F}" type="presParOf" srcId="{BE1AD339-C999-4FA2-BB18-B62FA9BC48ED}" destId="{DBEC93E5-85B7-45B2-992B-B71F9F24F57F}" srcOrd="20" destOrd="0" presId="urn:microsoft.com/office/officeart/2005/8/layout/list1"/>
    <dgm:cxn modelId="{BA7EEEBD-46E4-4E95-8CA6-95798D20C6F2}" type="presParOf" srcId="{DBEC93E5-85B7-45B2-992B-B71F9F24F57F}" destId="{612DFD44-972E-469F-887F-679D5A0F3F23}" srcOrd="0" destOrd="0" presId="urn:microsoft.com/office/officeart/2005/8/layout/list1"/>
    <dgm:cxn modelId="{4C8B0C89-75F7-431F-A365-D2A2DE6D034C}" type="presParOf" srcId="{DBEC93E5-85B7-45B2-992B-B71F9F24F57F}" destId="{B71C5DFF-12B6-450A-B3D0-CDB898222881}" srcOrd="1" destOrd="0" presId="urn:microsoft.com/office/officeart/2005/8/layout/list1"/>
    <dgm:cxn modelId="{176077E2-A170-4E92-A0CE-2EB75F930806}" type="presParOf" srcId="{BE1AD339-C999-4FA2-BB18-B62FA9BC48ED}" destId="{B87D291C-3047-4A3A-B2F3-0E34A718C31D}" srcOrd="21" destOrd="0" presId="urn:microsoft.com/office/officeart/2005/8/layout/list1"/>
    <dgm:cxn modelId="{CC23FA6B-9744-4949-9D51-BED4549611B7}" type="presParOf" srcId="{BE1AD339-C999-4FA2-BB18-B62FA9BC48ED}" destId="{641123D5-9E69-4533-9D2C-070F17835CE7}" srcOrd="22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8759EB-6C3B-49FB-B2DE-B34ADAD09C60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7FFCE6-B743-4041-ACE4-CD118716E0D3}">
      <dgm:prSet phldrT="[Текст]"/>
      <dgm:spPr/>
      <dgm:t>
        <a:bodyPr/>
        <a:lstStyle/>
        <a:p>
          <a:r>
            <a:rPr lang="ru-RU" dirty="0" smtClean="0"/>
            <a:t>ЛЮДИ</a:t>
          </a:r>
          <a:endParaRPr lang="ru-RU" dirty="0"/>
        </a:p>
      </dgm:t>
    </dgm:pt>
    <dgm:pt modelId="{CDAC5A38-7A66-43B2-AA1D-68C2C744E527}" type="parTrans" cxnId="{484DFB51-3731-454E-8ED0-5EE46B17F368}">
      <dgm:prSet/>
      <dgm:spPr/>
      <dgm:t>
        <a:bodyPr/>
        <a:lstStyle/>
        <a:p>
          <a:endParaRPr lang="ru-RU"/>
        </a:p>
      </dgm:t>
    </dgm:pt>
    <dgm:pt modelId="{C50CADCE-1608-4E2D-9CA1-6857F6DCDF2A}" type="sibTrans" cxnId="{484DFB51-3731-454E-8ED0-5EE46B17F368}">
      <dgm:prSet/>
      <dgm:spPr/>
      <dgm:t>
        <a:bodyPr/>
        <a:lstStyle/>
        <a:p>
          <a:endParaRPr lang="ru-RU"/>
        </a:p>
      </dgm:t>
    </dgm:pt>
    <dgm:pt modelId="{85938329-A183-442E-9484-C3BFD525D0FE}">
      <dgm:prSet phldrT="[Текст]"/>
      <dgm:spPr/>
      <dgm:t>
        <a:bodyPr/>
        <a:lstStyle/>
        <a:p>
          <a:r>
            <a:rPr lang="ru-RU" dirty="0" smtClean="0"/>
            <a:t>МАШИНЫ и ДОМА</a:t>
          </a:r>
          <a:endParaRPr lang="ru-RU" dirty="0"/>
        </a:p>
      </dgm:t>
    </dgm:pt>
    <dgm:pt modelId="{E12881DF-B310-44FC-BC53-0723FAAF8F86}" type="parTrans" cxnId="{7CC05EAD-72D0-4F06-9DE0-B8DFF64B9673}">
      <dgm:prSet/>
      <dgm:spPr/>
      <dgm:t>
        <a:bodyPr/>
        <a:lstStyle/>
        <a:p>
          <a:endParaRPr lang="ru-RU"/>
        </a:p>
      </dgm:t>
    </dgm:pt>
    <dgm:pt modelId="{7216A33A-C483-4C27-97AB-2C1597AC68C6}" type="sibTrans" cxnId="{7CC05EAD-72D0-4F06-9DE0-B8DFF64B9673}">
      <dgm:prSet/>
      <dgm:spPr/>
      <dgm:t>
        <a:bodyPr/>
        <a:lstStyle/>
        <a:p>
          <a:endParaRPr lang="ru-RU"/>
        </a:p>
      </dgm:t>
    </dgm:pt>
    <dgm:pt modelId="{A26B4F91-CEC4-4A8F-A46F-6CCAAFD31669}">
      <dgm:prSet phldrT="[Текст]"/>
      <dgm:spPr/>
      <dgm:t>
        <a:bodyPr/>
        <a:lstStyle/>
        <a:p>
          <a:r>
            <a:rPr lang="ru-RU" dirty="0" smtClean="0"/>
            <a:t>ЖИВОТНЫЕ</a:t>
          </a:r>
          <a:endParaRPr lang="ru-RU" dirty="0"/>
        </a:p>
      </dgm:t>
    </dgm:pt>
    <dgm:pt modelId="{7CBD1FAD-1302-4717-B510-F5E00B6AF034}" type="parTrans" cxnId="{FA3E2882-F09A-4B24-B00F-CCA864FDF23F}">
      <dgm:prSet/>
      <dgm:spPr/>
      <dgm:t>
        <a:bodyPr/>
        <a:lstStyle/>
        <a:p>
          <a:endParaRPr lang="ru-RU"/>
        </a:p>
      </dgm:t>
    </dgm:pt>
    <dgm:pt modelId="{2A65984A-8851-4381-A0D6-9272DB59F8AA}" type="sibTrans" cxnId="{FA3E2882-F09A-4B24-B00F-CCA864FDF23F}">
      <dgm:prSet/>
      <dgm:spPr/>
      <dgm:t>
        <a:bodyPr/>
        <a:lstStyle/>
        <a:p>
          <a:endParaRPr lang="ru-RU"/>
        </a:p>
      </dgm:t>
    </dgm:pt>
    <dgm:pt modelId="{17D5F090-3D34-41C5-8566-E5123333B6DB}">
      <dgm:prSet phldrT="[Текст]" custT="1"/>
      <dgm:spPr/>
      <dgm:t>
        <a:bodyPr/>
        <a:lstStyle/>
        <a:p>
          <a:r>
            <a:rPr lang="ru-RU" sz="3200" b="1" dirty="0" smtClean="0"/>
            <a:t>27 000 000 000 кб. м.</a:t>
          </a:r>
          <a:endParaRPr lang="ru-RU" sz="3200" b="1" dirty="0"/>
        </a:p>
      </dgm:t>
    </dgm:pt>
    <dgm:pt modelId="{DE311F9E-5324-4BE2-83AB-EB235D4952B9}" type="parTrans" cxnId="{02B1EF2B-4C00-4B88-BBAC-D69BA1DC9C5D}">
      <dgm:prSet/>
      <dgm:spPr/>
      <dgm:t>
        <a:bodyPr/>
        <a:lstStyle/>
        <a:p>
          <a:endParaRPr lang="ru-RU"/>
        </a:p>
      </dgm:t>
    </dgm:pt>
    <dgm:pt modelId="{18F1E8ED-F86A-4650-8FB3-C8ACCC42F506}" type="sibTrans" cxnId="{02B1EF2B-4C00-4B88-BBAC-D69BA1DC9C5D}">
      <dgm:prSet/>
      <dgm:spPr/>
      <dgm:t>
        <a:bodyPr/>
        <a:lstStyle/>
        <a:p>
          <a:endParaRPr lang="ru-RU"/>
        </a:p>
      </dgm:t>
    </dgm:pt>
    <dgm:pt modelId="{38E271FA-E142-46D8-9210-E8BB247AD300}" type="pres">
      <dgm:prSet presAssocID="{BD8759EB-6C3B-49FB-B2DE-B34ADAD09C6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CE5F39-A45A-4A69-B964-6D81CCFA9346}" type="pres">
      <dgm:prSet presAssocID="{BD8759EB-6C3B-49FB-B2DE-B34ADAD09C60}" presName="ellipse" presStyleLbl="trBgShp" presStyleIdx="0" presStyleCnt="1"/>
      <dgm:spPr/>
    </dgm:pt>
    <dgm:pt modelId="{46EF1FC1-8342-45FA-B299-AA5E1B1265F1}" type="pres">
      <dgm:prSet presAssocID="{BD8759EB-6C3B-49FB-B2DE-B34ADAD09C60}" presName="arrow1" presStyleLbl="fgShp" presStyleIdx="0" presStyleCnt="1" custLinFactNeighborX="-509" custLinFactNeighborY="9284"/>
      <dgm:spPr/>
    </dgm:pt>
    <dgm:pt modelId="{A1B09734-E1D4-4B50-8426-9B90F870D052}" type="pres">
      <dgm:prSet presAssocID="{BD8759EB-6C3B-49FB-B2DE-B34ADAD09C60}" presName="rectangle" presStyleLbl="revTx" presStyleIdx="0" presStyleCnt="1" custScaleX="168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B0419-B725-4F43-9C7C-3960DDC5FBA3}" type="pres">
      <dgm:prSet presAssocID="{85938329-A183-442E-9484-C3BFD525D0FE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A9D78-AE24-40D6-AF2C-FF83FE605BB4}" type="pres">
      <dgm:prSet presAssocID="{A26B4F91-CEC4-4A8F-A46F-6CCAAFD3166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4D486-28C5-45A9-9898-4F723B452A4A}" type="pres">
      <dgm:prSet presAssocID="{17D5F090-3D34-41C5-8566-E5123333B6D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F686E-9A99-45F9-847E-5F6FF0D70A6F}" type="pres">
      <dgm:prSet presAssocID="{BD8759EB-6C3B-49FB-B2DE-B34ADAD09C60}" presName="funnel" presStyleLbl="trAlignAcc1" presStyleIdx="0" presStyleCnt="1" custScaleY="95958"/>
      <dgm:spPr/>
    </dgm:pt>
  </dgm:ptLst>
  <dgm:cxnLst>
    <dgm:cxn modelId="{C60F6064-4830-4DB2-A864-94416E7D0946}" type="presOf" srcId="{F77FFCE6-B743-4041-ACE4-CD118716E0D3}" destId="{3104D486-28C5-45A9-9898-4F723B452A4A}" srcOrd="0" destOrd="0" presId="urn:microsoft.com/office/officeart/2005/8/layout/funnel1"/>
    <dgm:cxn modelId="{AF5510C2-FF49-48EE-B123-00FF5D9C8DB0}" type="presOf" srcId="{85938329-A183-442E-9484-C3BFD525D0FE}" destId="{7C3A9D78-AE24-40D6-AF2C-FF83FE605BB4}" srcOrd="0" destOrd="0" presId="urn:microsoft.com/office/officeart/2005/8/layout/funnel1"/>
    <dgm:cxn modelId="{7CC05EAD-72D0-4F06-9DE0-B8DFF64B9673}" srcId="{BD8759EB-6C3B-49FB-B2DE-B34ADAD09C60}" destId="{85938329-A183-442E-9484-C3BFD525D0FE}" srcOrd="1" destOrd="0" parTransId="{E12881DF-B310-44FC-BC53-0723FAAF8F86}" sibTransId="{7216A33A-C483-4C27-97AB-2C1597AC68C6}"/>
    <dgm:cxn modelId="{A221C7C4-8736-44A8-A87F-99FA43202A53}" type="presOf" srcId="{A26B4F91-CEC4-4A8F-A46F-6CCAAFD31669}" destId="{0ADB0419-B725-4F43-9C7C-3960DDC5FBA3}" srcOrd="0" destOrd="0" presId="urn:microsoft.com/office/officeart/2005/8/layout/funnel1"/>
    <dgm:cxn modelId="{FA3E2882-F09A-4B24-B00F-CCA864FDF23F}" srcId="{BD8759EB-6C3B-49FB-B2DE-B34ADAD09C60}" destId="{A26B4F91-CEC4-4A8F-A46F-6CCAAFD31669}" srcOrd="2" destOrd="0" parTransId="{7CBD1FAD-1302-4717-B510-F5E00B6AF034}" sibTransId="{2A65984A-8851-4381-A0D6-9272DB59F8AA}"/>
    <dgm:cxn modelId="{02B1EF2B-4C00-4B88-BBAC-D69BA1DC9C5D}" srcId="{BD8759EB-6C3B-49FB-B2DE-B34ADAD09C60}" destId="{17D5F090-3D34-41C5-8566-E5123333B6DB}" srcOrd="3" destOrd="0" parTransId="{DE311F9E-5324-4BE2-83AB-EB235D4952B9}" sibTransId="{18F1E8ED-F86A-4650-8FB3-C8ACCC42F506}"/>
    <dgm:cxn modelId="{90AA2634-C5CE-4E72-A500-CF2B75AAF044}" type="presOf" srcId="{BD8759EB-6C3B-49FB-B2DE-B34ADAD09C60}" destId="{38E271FA-E142-46D8-9210-E8BB247AD300}" srcOrd="0" destOrd="0" presId="urn:microsoft.com/office/officeart/2005/8/layout/funnel1"/>
    <dgm:cxn modelId="{C8E824DC-6754-4939-98E0-43F0931A8270}" type="presOf" srcId="{17D5F090-3D34-41C5-8566-E5123333B6DB}" destId="{A1B09734-E1D4-4B50-8426-9B90F870D052}" srcOrd="0" destOrd="0" presId="urn:microsoft.com/office/officeart/2005/8/layout/funnel1"/>
    <dgm:cxn modelId="{484DFB51-3731-454E-8ED0-5EE46B17F368}" srcId="{BD8759EB-6C3B-49FB-B2DE-B34ADAD09C60}" destId="{F77FFCE6-B743-4041-ACE4-CD118716E0D3}" srcOrd="0" destOrd="0" parTransId="{CDAC5A38-7A66-43B2-AA1D-68C2C744E527}" sibTransId="{C50CADCE-1608-4E2D-9CA1-6857F6DCDF2A}"/>
    <dgm:cxn modelId="{3D87DC0F-0405-4255-A7AC-EA18774E0655}" type="presParOf" srcId="{38E271FA-E142-46D8-9210-E8BB247AD300}" destId="{18CE5F39-A45A-4A69-B964-6D81CCFA9346}" srcOrd="0" destOrd="0" presId="urn:microsoft.com/office/officeart/2005/8/layout/funnel1"/>
    <dgm:cxn modelId="{189FEE93-A9F4-45DC-90F9-0634223BCE66}" type="presParOf" srcId="{38E271FA-E142-46D8-9210-E8BB247AD300}" destId="{46EF1FC1-8342-45FA-B299-AA5E1B1265F1}" srcOrd="1" destOrd="0" presId="urn:microsoft.com/office/officeart/2005/8/layout/funnel1"/>
    <dgm:cxn modelId="{30577AD3-9440-417C-A42A-E1E9653F8EE0}" type="presParOf" srcId="{38E271FA-E142-46D8-9210-E8BB247AD300}" destId="{A1B09734-E1D4-4B50-8426-9B90F870D052}" srcOrd="2" destOrd="0" presId="urn:microsoft.com/office/officeart/2005/8/layout/funnel1"/>
    <dgm:cxn modelId="{05958482-77A5-4F6D-8247-986C158CC789}" type="presParOf" srcId="{38E271FA-E142-46D8-9210-E8BB247AD300}" destId="{0ADB0419-B725-4F43-9C7C-3960DDC5FBA3}" srcOrd="3" destOrd="0" presId="urn:microsoft.com/office/officeart/2005/8/layout/funnel1"/>
    <dgm:cxn modelId="{1470A984-0693-48C6-AA67-C06AACD67846}" type="presParOf" srcId="{38E271FA-E142-46D8-9210-E8BB247AD300}" destId="{7C3A9D78-AE24-40D6-AF2C-FF83FE605BB4}" srcOrd="4" destOrd="0" presId="urn:microsoft.com/office/officeart/2005/8/layout/funnel1"/>
    <dgm:cxn modelId="{2172D2F7-7981-4ABE-B6AF-CC3669DA500A}" type="presParOf" srcId="{38E271FA-E142-46D8-9210-E8BB247AD300}" destId="{3104D486-28C5-45A9-9898-4F723B452A4A}" srcOrd="5" destOrd="0" presId="urn:microsoft.com/office/officeart/2005/8/layout/funnel1"/>
    <dgm:cxn modelId="{F593ED72-3773-45E9-BBE1-9C30197F96C4}" type="presParOf" srcId="{38E271FA-E142-46D8-9210-E8BB247AD300}" destId="{0FBF686E-9A99-45F9-847E-5F6FF0D70A6F}" srcOrd="6" destOrd="0" presId="urn:microsoft.com/office/officeart/2005/8/layout/funnel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1911C9-E556-4E4A-A2D2-71E2117BD5CC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F7C38DD-2963-4EE1-B650-CBB715C741DF}">
      <dgm:prSet phldrT="[Текст]"/>
      <dgm:spPr/>
      <dgm:t>
        <a:bodyPr/>
        <a:lstStyle/>
        <a:p>
          <a:r>
            <a:rPr lang="ru-RU" dirty="0" smtClean="0"/>
            <a:t>Скоропись</a:t>
          </a:r>
          <a:endParaRPr lang="ru-RU" dirty="0"/>
        </a:p>
      </dgm:t>
    </dgm:pt>
    <dgm:pt modelId="{1E0C8B91-C204-4AB8-A332-27D6EF080AA3}" type="parTrans" cxnId="{8F131EEB-F7E5-4941-AE8C-1C94E7C01A9A}">
      <dgm:prSet/>
      <dgm:spPr/>
      <dgm:t>
        <a:bodyPr/>
        <a:lstStyle/>
        <a:p>
          <a:endParaRPr lang="ru-RU"/>
        </a:p>
      </dgm:t>
    </dgm:pt>
    <dgm:pt modelId="{32AD8F7C-4902-4C96-9C13-F5B8642E9222}" type="sibTrans" cxnId="{8F131EEB-F7E5-4941-AE8C-1C94E7C01A9A}">
      <dgm:prSet/>
      <dgm:spPr/>
      <dgm:t>
        <a:bodyPr/>
        <a:lstStyle/>
        <a:p>
          <a:endParaRPr lang="ru-RU"/>
        </a:p>
      </dgm:t>
    </dgm:pt>
    <dgm:pt modelId="{E0ACD777-B330-4E00-9939-A48B872883A5}">
      <dgm:prSet phldrT="[Текст]"/>
      <dgm:spPr/>
      <dgm:t>
        <a:bodyPr/>
        <a:lstStyle/>
        <a:p>
          <a:r>
            <a:rPr lang="ru-RU" dirty="0" smtClean="0"/>
            <a:t>Письма.</a:t>
          </a:r>
          <a:endParaRPr lang="ru-RU" dirty="0"/>
        </a:p>
      </dgm:t>
    </dgm:pt>
    <dgm:pt modelId="{458E53ED-5EAC-4229-94F1-D362A8BCF4FA}" type="parTrans" cxnId="{29D96940-E445-434D-8D91-67837EC13D5F}">
      <dgm:prSet/>
      <dgm:spPr/>
      <dgm:t>
        <a:bodyPr/>
        <a:lstStyle/>
        <a:p>
          <a:endParaRPr lang="ru-RU"/>
        </a:p>
      </dgm:t>
    </dgm:pt>
    <dgm:pt modelId="{945743F5-1F0F-4430-A74C-150FF686EBB6}" type="sibTrans" cxnId="{29D96940-E445-434D-8D91-67837EC13D5F}">
      <dgm:prSet/>
      <dgm:spPr/>
      <dgm:t>
        <a:bodyPr/>
        <a:lstStyle/>
        <a:p>
          <a:endParaRPr lang="ru-RU"/>
        </a:p>
      </dgm:t>
    </dgm:pt>
    <dgm:pt modelId="{1AB0E30B-A34D-41BD-9A40-2A503C9D349F}">
      <dgm:prSet phldrT="[Текст]"/>
      <dgm:spPr/>
      <dgm:t>
        <a:bodyPr/>
        <a:lstStyle/>
        <a:p>
          <a:r>
            <a:rPr lang="ru-RU" dirty="0" smtClean="0"/>
            <a:t>Счета.</a:t>
          </a:r>
          <a:endParaRPr lang="ru-RU" dirty="0"/>
        </a:p>
      </dgm:t>
    </dgm:pt>
    <dgm:pt modelId="{EB549706-250D-42E1-8B7E-9130808EA8D0}" type="parTrans" cxnId="{50581D78-995A-4DE8-823F-FCD9CE50E629}">
      <dgm:prSet/>
      <dgm:spPr/>
      <dgm:t>
        <a:bodyPr/>
        <a:lstStyle/>
        <a:p>
          <a:endParaRPr lang="ru-RU"/>
        </a:p>
      </dgm:t>
    </dgm:pt>
    <dgm:pt modelId="{A4269190-C3C4-4FA1-8039-8B0A61DAC019}" type="sibTrans" cxnId="{50581D78-995A-4DE8-823F-FCD9CE50E629}">
      <dgm:prSet/>
      <dgm:spPr/>
      <dgm:t>
        <a:bodyPr/>
        <a:lstStyle/>
        <a:p>
          <a:endParaRPr lang="ru-RU"/>
        </a:p>
      </dgm:t>
    </dgm:pt>
    <dgm:pt modelId="{8662C289-4454-4F34-9B38-0A22269F5555}">
      <dgm:prSet phldrT="[Текст]"/>
      <dgm:spPr/>
      <dgm:t>
        <a:bodyPr/>
        <a:lstStyle/>
        <a:p>
          <a:r>
            <a:rPr lang="ru-RU" dirty="0" smtClean="0"/>
            <a:t>Унциальное письмо</a:t>
          </a:r>
          <a:endParaRPr lang="ru-RU" dirty="0"/>
        </a:p>
      </dgm:t>
    </dgm:pt>
    <dgm:pt modelId="{D4660A52-CD2A-4072-8F83-6E4D0D73DEBD}" type="parTrans" cxnId="{21C64F30-463F-47B1-B93B-EBE7CB827804}">
      <dgm:prSet/>
      <dgm:spPr/>
      <dgm:t>
        <a:bodyPr/>
        <a:lstStyle/>
        <a:p>
          <a:endParaRPr lang="ru-RU"/>
        </a:p>
      </dgm:t>
    </dgm:pt>
    <dgm:pt modelId="{5F1833D9-A670-44B6-ACA4-B7C4A02E466C}" type="sibTrans" cxnId="{21C64F30-463F-47B1-B93B-EBE7CB827804}">
      <dgm:prSet/>
      <dgm:spPr/>
      <dgm:t>
        <a:bodyPr/>
        <a:lstStyle/>
        <a:p>
          <a:endParaRPr lang="ru-RU"/>
        </a:p>
      </dgm:t>
    </dgm:pt>
    <dgm:pt modelId="{ECC1C223-D26F-476E-9730-284AD35FC86B}">
      <dgm:prSet phldrT="[Текст]"/>
      <dgm:spPr/>
      <dgm:t>
        <a:bodyPr/>
        <a:lstStyle/>
        <a:p>
          <a:r>
            <a:rPr lang="ru-RU" dirty="0" smtClean="0"/>
            <a:t>Расписки.</a:t>
          </a:r>
          <a:endParaRPr lang="ru-RU" dirty="0"/>
        </a:p>
      </dgm:t>
    </dgm:pt>
    <dgm:pt modelId="{4E3CFCCD-1BA8-4A50-9140-B2BAC5D923B2}" type="parTrans" cxnId="{6FCB1510-EDF2-4991-B236-A77B3F8AB932}">
      <dgm:prSet/>
      <dgm:spPr/>
      <dgm:t>
        <a:bodyPr/>
        <a:lstStyle/>
        <a:p>
          <a:endParaRPr lang="ru-RU"/>
        </a:p>
      </dgm:t>
    </dgm:pt>
    <dgm:pt modelId="{D1273488-87F5-437F-93B1-08FD41F2849D}" type="sibTrans" cxnId="{6FCB1510-EDF2-4991-B236-A77B3F8AB932}">
      <dgm:prSet/>
      <dgm:spPr/>
      <dgm:t>
        <a:bodyPr/>
        <a:lstStyle/>
        <a:p>
          <a:endParaRPr lang="ru-RU"/>
        </a:p>
      </dgm:t>
    </dgm:pt>
    <dgm:pt modelId="{4273F6EA-AAB4-41D9-BB2B-D1323654E3D3}">
      <dgm:prSet phldrT="[Текст]"/>
      <dgm:spPr/>
      <dgm:t>
        <a:bodyPr/>
        <a:lstStyle/>
        <a:p>
          <a:r>
            <a:rPr lang="ru-RU" dirty="0" smtClean="0"/>
            <a:t>Просьбы.</a:t>
          </a:r>
          <a:endParaRPr lang="ru-RU" dirty="0"/>
        </a:p>
      </dgm:t>
    </dgm:pt>
    <dgm:pt modelId="{A2AEBA9C-9B93-4940-A49A-FEDAFE0BAA00}" type="parTrans" cxnId="{6C3ABBCA-33C9-4431-A837-7636D0E8D2E4}">
      <dgm:prSet/>
      <dgm:spPr/>
      <dgm:t>
        <a:bodyPr/>
        <a:lstStyle/>
        <a:p>
          <a:endParaRPr lang="ru-RU"/>
        </a:p>
      </dgm:t>
    </dgm:pt>
    <dgm:pt modelId="{B32813E0-52AA-448C-88AA-0323178881F9}" type="sibTrans" cxnId="{6C3ABBCA-33C9-4431-A837-7636D0E8D2E4}">
      <dgm:prSet/>
      <dgm:spPr/>
      <dgm:t>
        <a:bodyPr/>
        <a:lstStyle/>
        <a:p>
          <a:endParaRPr lang="ru-RU"/>
        </a:p>
      </dgm:t>
    </dgm:pt>
    <dgm:pt modelId="{003248E0-4219-40B0-A2FF-2E844EA73460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Минускул</a:t>
          </a:r>
          <a:endParaRPr lang="ru-RU" dirty="0"/>
        </a:p>
      </dgm:t>
    </dgm:pt>
    <dgm:pt modelId="{75E94F98-FCB4-49AE-AF9C-295A56FA4E02}" type="parTrans" cxnId="{3B7BEC9A-4C92-4BB0-935E-C3FBEAAB8B59}">
      <dgm:prSet/>
      <dgm:spPr/>
    </dgm:pt>
    <dgm:pt modelId="{954720B1-0FD0-460F-843E-4F30A5DF9DC5}" type="sibTrans" cxnId="{3B7BEC9A-4C92-4BB0-935E-C3FBEAAB8B59}">
      <dgm:prSet/>
      <dgm:spPr/>
    </dgm:pt>
    <dgm:pt modelId="{2EDF5ACE-1355-4889-82A3-BDB60BD427A7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Универсальное письмо.</a:t>
          </a:r>
          <a:endParaRPr lang="ru-RU" dirty="0"/>
        </a:p>
      </dgm:t>
    </dgm:pt>
    <dgm:pt modelId="{ACF1DCFF-A58B-4E8A-90FE-8C4FE0B0A553}" type="parTrans" cxnId="{CCBDD70D-6591-4F07-82EA-2E44014F87AB}">
      <dgm:prSet/>
      <dgm:spPr/>
    </dgm:pt>
    <dgm:pt modelId="{41F796F7-EB8C-414A-8A44-25683A1134A7}" type="sibTrans" cxnId="{CCBDD70D-6591-4F07-82EA-2E44014F87AB}">
      <dgm:prSet/>
      <dgm:spPr/>
    </dgm:pt>
    <dgm:pt modelId="{5BE8CBE9-8353-469D-84C4-E42D9BE95608}">
      <dgm:prSet phldrT="[Текст]"/>
      <dgm:spPr/>
      <dgm:t>
        <a:bodyPr/>
        <a:lstStyle/>
        <a:p>
          <a:pPr algn="l"/>
          <a:endParaRPr lang="ru-RU" dirty="0"/>
        </a:p>
      </dgm:t>
    </dgm:pt>
    <dgm:pt modelId="{67C8A818-E010-4F88-BAB1-540A14DF4C6A}" type="parTrans" cxnId="{8D42EFCD-81F1-4158-859D-F58DE5A5DB60}">
      <dgm:prSet/>
      <dgm:spPr/>
    </dgm:pt>
    <dgm:pt modelId="{6815E39A-D74D-4730-B9B9-EF3BE71E6FBA}" type="sibTrans" cxnId="{8D42EFCD-81F1-4158-859D-F58DE5A5DB60}">
      <dgm:prSet/>
      <dgm:spPr/>
    </dgm:pt>
    <dgm:pt modelId="{5CE9B670-41E1-478A-99C8-31C3832EA057}">
      <dgm:prSet phldrT="[Текст]"/>
      <dgm:spPr/>
      <dgm:t>
        <a:bodyPr/>
        <a:lstStyle/>
        <a:p>
          <a:pPr algn="l"/>
          <a:r>
            <a:rPr lang="ru-RU" dirty="0" smtClean="0"/>
            <a:t>Литературные произведения.</a:t>
          </a:r>
          <a:endParaRPr lang="ru-RU" dirty="0"/>
        </a:p>
      </dgm:t>
    </dgm:pt>
    <dgm:pt modelId="{7CC99234-3C0C-4DA2-9AB1-D406E4BB6ED6}" type="parTrans" cxnId="{A2B76D04-754E-4DA1-A1B6-BF4F9F23F505}">
      <dgm:prSet/>
      <dgm:spPr/>
    </dgm:pt>
    <dgm:pt modelId="{C58C0750-E1FA-44A8-A56A-7806BD2B713F}" type="sibTrans" cxnId="{A2B76D04-754E-4DA1-A1B6-BF4F9F23F505}">
      <dgm:prSet/>
      <dgm:spPr/>
    </dgm:pt>
    <dgm:pt modelId="{3F95BA17-0EE5-4970-81D5-71DE530C8F4E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dirty="0"/>
        </a:p>
      </dgm:t>
    </dgm:pt>
    <dgm:pt modelId="{14259B9E-638A-4CEB-B1CA-D1E2EA150C58}" type="parTrans" cxnId="{8DEE3605-3BF9-4F39-A4E5-2D9B44723B97}">
      <dgm:prSet/>
      <dgm:spPr/>
    </dgm:pt>
    <dgm:pt modelId="{538E027E-232B-4DFC-84A0-5448AB4F2A14}" type="sibTrans" cxnId="{8DEE3605-3BF9-4F39-A4E5-2D9B44723B97}">
      <dgm:prSet/>
      <dgm:spPr/>
    </dgm:pt>
    <dgm:pt modelId="{B4C51CBF-F515-4970-B0AA-F41B953FEACC}" type="pres">
      <dgm:prSet presAssocID="{AF1911C9-E556-4E4A-A2D2-71E2117BD5C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2E8E8D6-BEAC-4F61-836C-D7B4022B7B3B}" type="pres">
      <dgm:prSet presAssocID="{5F7C38DD-2963-4EE1-B650-CBB715C741DF}" presName="linNode" presStyleCnt="0"/>
      <dgm:spPr/>
    </dgm:pt>
    <dgm:pt modelId="{5CC6382C-971E-4A38-B3A0-FC8CE3034567}" type="pres">
      <dgm:prSet presAssocID="{5F7C38DD-2963-4EE1-B650-CBB715C741DF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CBAB9-BEA1-4650-AE9C-8EB133F022CF}" type="pres">
      <dgm:prSet presAssocID="{5F7C38DD-2963-4EE1-B650-CBB715C741DF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B38CF-A01E-4483-988C-0D4A4CE3AB46}" type="pres">
      <dgm:prSet presAssocID="{32AD8F7C-4902-4C96-9C13-F5B8642E9222}" presName="spacing" presStyleCnt="0"/>
      <dgm:spPr/>
    </dgm:pt>
    <dgm:pt modelId="{297D2B52-1742-4F90-97EF-8C2BDB7202DC}" type="pres">
      <dgm:prSet presAssocID="{8662C289-4454-4F34-9B38-0A22269F5555}" presName="linNode" presStyleCnt="0"/>
      <dgm:spPr/>
    </dgm:pt>
    <dgm:pt modelId="{3EE009D1-25C6-4C31-BAA1-8A7CABF3C072}" type="pres">
      <dgm:prSet presAssocID="{8662C289-4454-4F34-9B38-0A22269F5555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890F0-35A6-4120-9E78-1C702EF3CED8}" type="pres">
      <dgm:prSet presAssocID="{8662C289-4454-4F34-9B38-0A22269F5555}" presName="childShp" presStyleLbl="bgAccFollowNode1" presStyleIdx="1" presStyleCnt="3" custScaleY="101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9F1CE2-CB4E-4FA0-917B-3A61C3450E93}" type="pres">
      <dgm:prSet presAssocID="{5F1833D9-A670-44B6-ACA4-B7C4A02E466C}" presName="spacing" presStyleCnt="0"/>
      <dgm:spPr/>
    </dgm:pt>
    <dgm:pt modelId="{41CB51AA-D25B-4E08-9DD6-81CDFDE96FCF}" type="pres">
      <dgm:prSet presAssocID="{003248E0-4219-40B0-A2FF-2E844EA73460}" presName="linNode" presStyleCnt="0"/>
      <dgm:spPr/>
    </dgm:pt>
    <dgm:pt modelId="{A34AF712-9D80-4850-835C-8FB12FC5CD37}" type="pres">
      <dgm:prSet presAssocID="{003248E0-4219-40B0-A2FF-2E844EA73460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F876C-2B45-42B4-AB46-987794288E71}" type="pres">
      <dgm:prSet presAssocID="{003248E0-4219-40B0-A2FF-2E844EA73460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DB3FD9-72AB-4857-9122-98FAD38EF3E6}" type="presOf" srcId="{5CE9B670-41E1-478A-99C8-31C3832EA057}" destId="{910890F0-35A6-4120-9E78-1C702EF3CED8}" srcOrd="0" destOrd="1" presId="urn:microsoft.com/office/officeart/2005/8/layout/vList6"/>
    <dgm:cxn modelId="{49E999A6-9B8C-44C2-9BBD-151E29AC5E89}" type="presOf" srcId="{AF1911C9-E556-4E4A-A2D2-71E2117BD5CC}" destId="{B4C51CBF-F515-4970-B0AA-F41B953FEACC}" srcOrd="0" destOrd="0" presId="urn:microsoft.com/office/officeart/2005/8/layout/vList6"/>
    <dgm:cxn modelId="{6C3ABBCA-33C9-4431-A837-7636D0E8D2E4}" srcId="{5F7C38DD-2963-4EE1-B650-CBB715C741DF}" destId="{4273F6EA-AAB4-41D9-BB2B-D1323654E3D3}" srcOrd="3" destOrd="0" parTransId="{A2AEBA9C-9B93-4940-A49A-FEDAFE0BAA00}" sibTransId="{B32813E0-52AA-448C-88AA-0323178881F9}"/>
    <dgm:cxn modelId="{98C12089-1224-4596-B37B-3B52D663C433}" type="presOf" srcId="{5F7C38DD-2963-4EE1-B650-CBB715C741DF}" destId="{5CC6382C-971E-4A38-B3A0-FC8CE3034567}" srcOrd="0" destOrd="0" presId="urn:microsoft.com/office/officeart/2005/8/layout/vList6"/>
    <dgm:cxn modelId="{8F131EEB-F7E5-4941-AE8C-1C94E7C01A9A}" srcId="{AF1911C9-E556-4E4A-A2D2-71E2117BD5CC}" destId="{5F7C38DD-2963-4EE1-B650-CBB715C741DF}" srcOrd="0" destOrd="0" parTransId="{1E0C8B91-C204-4AB8-A332-27D6EF080AA3}" sibTransId="{32AD8F7C-4902-4C96-9C13-F5B8642E9222}"/>
    <dgm:cxn modelId="{A2B76D04-754E-4DA1-A1B6-BF4F9F23F505}" srcId="{8662C289-4454-4F34-9B38-0A22269F5555}" destId="{5CE9B670-41E1-478A-99C8-31C3832EA057}" srcOrd="1" destOrd="0" parTransId="{7CC99234-3C0C-4DA2-9AB1-D406E4BB6ED6}" sibTransId="{C58C0750-E1FA-44A8-A56A-7806BD2B713F}"/>
    <dgm:cxn modelId="{21C64F30-463F-47B1-B93B-EBE7CB827804}" srcId="{AF1911C9-E556-4E4A-A2D2-71E2117BD5CC}" destId="{8662C289-4454-4F34-9B38-0A22269F5555}" srcOrd="1" destOrd="0" parTransId="{D4660A52-CD2A-4072-8F83-6E4D0D73DEBD}" sibTransId="{5F1833D9-A670-44B6-ACA4-B7C4A02E466C}"/>
    <dgm:cxn modelId="{8D42EFCD-81F1-4158-859D-F58DE5A5DB60}" srcId="{8662C289-4454-4F34-9B38-0A22269F5555}" destId="{5BE8CBE9-8353-469D-84C4-E42D9BE95608}" srcOrd="0" destOrd="0" parTransId="{67C8A818-E010-4F88-BAB1-540A14DF4C6A}" sibTransId="{6815E39A-D74D-4730-B9B9-EF3BE71E6FBA}"/>
    <dgm:cxn modelId="{CCBDD70D-6591-4F07-82EA-2E44014F87AB}" srcId="{003248E0-4219-40B0-A2FF-2E844EA73460}" destId="{2EDF5ACE-1355-4889-82A3-BDB60BD427A7}" srcOrd="1" destOrd="0" parTransId="{ACF1DCFF-A58B-4E8A-90FE-8C4FE0B0A553}" sibTransId="{41F796F7-EB8C-414A-8A44-25683A1134A7}"/>
    <dgm:cxn modelId="{3B7BEC9A-4C92-4BB0-935E-C3FBEAAB8B59}" srcId="{AF1911C9-E556-4E4A-A2D2-71E2117BD5CC}" destId="{003248E0-4219-40B0-A2FF-2E844EA73460}" srcOrd="2" destOrd="0" parTransId="{75E94F98-FCB4-49AE-AF9C-295A56FA4E02}" sibTransId="{954720B1-0FD0-460F-843E-4F30A5DF9DC5}"/>
    <dgm:cxn modelId="{29D96940-E445-434D-8D91-67837EC13D5F}" srcId="{5F7C38DD-2963-4EE1-B650-CBB715C741DF}" destId="{E0ACD777-B330-4E00-9939-A48B872883A5}" srcOrd="0" destOrd="0" parTransId="{458E53ED-5EAC-4229-94F1-D362A8BCF4FA}" sibTransId="{945743F5-1F0F-4430-A74C-150FF686EBB6}"/>
    <dgm:cxn modelId="{76C0161E-9243-4717-911D-03A1185C6079}" type="presOf" srcId="{5BE8CBE9-8353-469D-84C4-E42D9BE95608}" destId="{910890F0-35A6-4120-9E78-1C702EF3CED8}" srcOrd="0" destOrd="0" presId="urn:microsoft.com/office/officeart/2005/8/layout/vList6"/>
    <dgm:cxn modelId="{94829C1B-AE2D-4A31-AFE6-8F1C5728946C}" type="presOf" srcId="{2EDF5ACE-1355-4889-82A3-BDB60BD427A7}" destId="{7ECF876C-2B45-42B4-AB46-987794288E71}" srcOrd="0" destOrd="1" presId="urn:microsoft.com/office/officeart/2005/8/layout/vList6"/>
    <dgm:cxn modelId="{843DA7E3-76BE-4433-9A75-213481B2804A}" type="presOf" srcId="{ECC1C223-D26F-476E-9730-284AD35FC86B}" destId="{2EACBAB9-BEA1-4650-AE9C-8EB133F022CF}" srcOrd="0" destOrd="2" presId="urn:microsoft.com/office/officeart/2005/8/layout/vList6"/>
    <dgm:cxn modelId="{61F5E841-77D2-41C4-BF9A-76C64C8B0CFB}" type="presOf" srcId="{4273F6EA-AAB4-41D9-BB2B-D1323654E3D3}" destId="{2EACBAB9-BEA1-4650-AE9C-8EB133F022CF}" srcOrd="0" destOrd="3" presId="urn:microsoft.com/office/officeart/2005/8/layout/vList6"/>
    <dgm:cxn modelId="{95AA17FF-9EB4-45F1-9776-860983FEE7E9}" type="presOf" srcId="{3F95BA17-0EE5-4970-81D5-71DE530C8F4E}" destId="{7ECF876C-2B45-42B4-AB46-987794288E71}" srcOrd="0" destOrd="0" presId="urn:microsoft.com/office/officeart/2005/8/layout/vList6"/>
    <dgm:cxn modelId="{ECE59D9B-CB07-464D-9EF1-8E750C3322B3}" type="presOf" srcId="{8662C289-4454-4F34-9B38-0A22269F5555}" destId="{3EE009D1-25C6-4C31-BAA1-8A7CABF3C072}" srcOrd="0" destOrd="0" presId="urn:microsoft.com/office/officeart/2005/8/layout/vList6"/>
    <dgm:cxn modelId="{D04453B7-F697-4A78-AE45-607EEF1CBF25}" type="presOf" srcId="{1AB0E30B-A34D-41BD-9A40-2A503C9D349F}" destId="{2EACBAB9-BEA1-4650-AE9C-8EB133F022CF}" srcOrd="0" destOrd="1" presId="urn:microsoft.com/office/officeart/2005/8/layout/vList6"/>
    <dgm:cxn modelId="{5654B5AC-F267-40C5-8F4C-B4110AF1342B}" type="presOf" srcId="{E0ACD777-B330-4E00-9939-A48B872883A5}" destId="{2EACBAB9-BEA1-4650-AE9C-8EB133F022CF}" srcOrd="0" destOrd="0" presId="urn:microsoft.com/office/officeart/2005/8/layout/vList6"/>
    <dgm:cxn modelId="{8DEE3605-3BF9-4F39-A4E5-2D9B44723B97}" srcId="{003248E0-4219-40B0-A2FF-2E844EA73460}" destId="{3F95BA17-0EE5-4970-81D5-71DE530C8F4E}" srcOrd="0" destOrd="0" parTransId="{14259B9E-638A-4CEB-B1CA-D1E2EA150C58}" sibTransId="{538E027E-232B-4DFC-84A0-5448AB4F2A14}"/>
    <dgm:cxn modelId="{50581D78-995A-4DE8-823F-FCD9CE50E629}" srcId="{5F7C38DD-2963-4EE1-B650-CBB715C741DF}" destId="{1AB0E30B-A34D-41BD-9A40-2A503C9D349F}" srcOrd="1" destOrd="0" parTransId="{EB549706-250D-42E1-8B7E-9130808EA8D0}" sibTransId="{A4269190-C3C4-4FA1-8039-8B0A61DAC019}"/>
    <dgm:cxn modelId="{C05D28DC-FAE2-42E4-A8B6-6A82E1AD050A}" type="presOf" srcId="{003248E0-4219-40B0-A2FF-2E844EA73460}" destId="{A34AF712-9D80-4850-835C-8FB12FC5CD37}" srcOrd="0" destOrd="0" presId="urn:microsoft.com/office/officeart/2005/8/layout/vList6"/>
    <dgm:cxn modelId="{6FCB1510-EDF2-4991-B236-A77B3F8AB932}" srcId="{5F7C38DD-2963-4EE1-B650-CBB715C741DF}" destId="{ECC1C223-D26F-476E-9730-284AD35FC86B}" srcOrd="2" destOrd="0" parTransId="{4E3CFCCD-1BA8-4A50-9140-B2BAC5D923B2}" sibTransId="{D1273488-87F5-437F-93B1-08FD41F2849D}"/>
    <dgm:cxn modelId="{BFED9A93-B86F-4468-9B8F-83D397A03A66}" type="presParOf" srcId="{B4C51CBF-F515-4970-B0AA-F41B953FEACC}" destId="{A2E8E8D6-BEAC-4F61-836C-D7B4022B7B3B}" srcOrd="0" destOrd="0" presId="urn:microsoft.com/office/officeart/2005/8/layout/vList6"/>
    <dgm:cxn modelId="{5D25A51F-6F15-4AF3-A83D-472AB43B9AF6}" type="presParOf" srcId="{A2E8E8D6-BEAC-4F61-836C-D7B4022B7B3B}" destId="{5CC6382C-971E-4A38-B3A0-FC8CE3034567}" srcOrd="0" destOrd="0" presId="urn:microsoft.com/office/officeart/2005/8/layout/vList6"/>
    <dgm:cxn modelId="{C8AD088E-836B-483D-965C-E3ADB8543C79}" type="presParOf" srcId="{A2E8E8D6-BEAC-4F61-836C-D7B4022B7B3B}" destId="{2EACBAB9-BEA1-4650-AE9C-8EB133F022CF}" srcOrd="1" destOrd="0" presId="urn:microsoft.com/office/officeart/2005/8/layout/vList6"/>
    <dgm:cxn modelId="{C4FA4BF6-3B28-44BB-A2CA-768341F5AD19}" type="presParOf" srcId="{B4C51CBF-F515-4970-B0AA-F41B953FEACC}" destId="{557B38CF-A01E-4483-988C-0D4A4CE3AB46}" srcOrd="1" destOrd="0" presId="urn:microsoft.com/office/officeart/2005/8/layout/vList6"/>
    <dgm:cxn modelId="{7DEAF15A-9532-4E32-A8F7-A08EB24FF12C}" type="presParOf" srcId="{B4C51CBF-F515-4970-B0AA-F41B953FEACC}" destId="{297D2B52-1742-4F90-97EF-8C2BDB7202DC}" srcOrd="2" destOrd="0" presId="urn:microsoft.com/office/officeart/2005/8/layout/vList6"/>
    <dgm:cxn modelId="{9DAE84D1-71EC-40B5-B372-E77B0D348FC0}" type="presParOf" srcId="{297D2B52-1742-4F90-97EF-8C2BDB7202DC}" destId="{3EE009D1-25C6-4C31-BAA1-8A7CABF3C072}" srcOrd="0" destOrd="0" presId="urn:microsoft.com/office/officeart/2005/8/layout/vList6"/>
    <dgm:cxn modelId="{F1AA9035-B124-42B7-85CB-7073109DCA77}" type="presParOf" srcId="{297D2B52-1742-4F90-97EF-8C2BDB7202DC}" destId="{910890F0-35A6-4120-9E78-1C702EF3CED8}" srcOrd="1" destOrd="0" presId="urn:microsoft.com/office/officeart/2005/8/layout/vList6"/>
    <dgm:cxn modelId="{904C4003-13B9-4BB6-BE47-A3A1F2782D56}" type="presParOf" srcId="{B4C51CBF-F515-4970-B0AA-F41B953FEACC}" destId="{E99F1CE2-CB4E-4FA0-917B-3A61C3450E93}" srcOrd="3" destOrd="0" presId="urn:microsoft.com/office/officeart/2005/8/layout/vList6"/>
    <dgm:cxn modelId="{0089D501-7C9D-4321-8EFC-54C238E1A11D}" type="presParOf" srcId="{B4C51CBF-F515-4970-B0AA-F41B953FEACC}" destId="{41CB51AA-D25B-4E08-9DD6-81CDFDE96FCF}" srcOrd="4" destOrd="0" presId="urn:microsoft.com/office/officeart/2005/8/layout/vList6"/>
    <dgm:cxn modelId="{69B82809-082E-4DB9-8713-512A7F632D6C}" type="presParOf" srcId="{41CB51AA-D25B-4E08-9DD6-81CDFDE96FCF}" destId="{A34AF712-9D80-4850-835C-8FB12FC5CD37}" srcOrd="0" destOrd="0" presId="urn:microsoft.com/office/officeart/2005/8/layout/vList6"/>
    <dgm:cxn modelId="{F7456622-AF36-448F-BE40-3A5585342558}" type="presParOf" srcId="{41CB51AA-D25B-4E08-9DD6-81CDFDE96FCF}" destId="{7ECF876C-2B45-42B4-AB46-987794288E71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4AE92-06BD-4DB8-B0D7-EFD0FE62622A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41F42-8FB4-4BFF-9982-DC192E05D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41F42-8FB4-4BFF-9982-DC192E05D7D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41F42-8FB4-4BFF-9982-DC192E05D7D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3B33B-35CF-4F57-AA99-F5671F81F351}" type="datetimeFigureOut">
              <a:rPr lang="ru-RU" smtClean="0"/>
              <a:pPr/>
              <a:t>27.02.2009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C5E3-8D5E-4476-BF54-75DA8C506F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Положение герменевтики 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29600" cy="490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Передача информации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4240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2643174" y="3286124"/>
            <a:ext cx="21431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072198" y="3286124"/>
            <a:ext cx="21431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857752" y="4643446"/>
            <a:ext cx="2643206" cy="5078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700" dirty="0" smtClean="0"/>
              <a:t>ГЕРМЕНЕВТИКА</a:t>
            </a:r>
            <a:endParaRPr lang="ru-RU" sz="2700" dirty="0"/>
          </a:p>
        </p:txBody>
      </p:sp>
      <p:sp>
        <p:nvSpPr>
          <p:cNvPr id="10" name="TextBox 9"/>
          <p:cNvSpPr txBox="1"/>
          <p:nvPr/>
        </p:nvSpPr>
        <p:spPr>
          <a:xfrm>
            <a:off x="1428728" y="4643446"/>
            <a:ext cx="2643206" cy="553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000" dirty="0" smtClean="0"/>
              <a:t>ГОМИЛЕТИКА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Что нас отделяет от Истины?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5572164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6512" y="3000372"/>
            <a:ext cx="2611612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5400" dirty="0" smtClean="0"/>
              <a:t>ИСТИНА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Цели герменевтики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Заблуждения, мешающие толкованию.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Средства </a:t>
            </a:r>
            <a:r>
              <a:rPr lang="ru-RU" dirty="0" err="1" smtClean="0"/>
              <a:t>герменевта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3 км * 3 км * 3км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Стили древнего письма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146</Words>
  <Application>Microsoft Office PowerPoint</Application>
  <PresentationFormat>Экран (4:3)</PresentationFormat>
  <Paragraphs>52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Положение герменевтики </vt:lpstr>
      <vt:lpstr>Передача информации</vt:lpstr>
      <vt:lpstr>Что нас отделяет от Истины?</vt:lpstr>
      <vt:lpstr>Цели герменевтики</vt:lpstr>
      <vt:lpstr>Заблуждения, мешающие толкованию.</vt:lpstr>
      <vt:lpstr>Средства герменевта.</vt:lpstr>
      <vt:lpstr>3 км * 3 км * 3км</vt:lpstr>
      <vt:lpstr>Стили древнего письма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отделяет нас от Истины?</dc:title>
  <dc:creator>user</dc:creator>
  <cp:lastModifiedBy>user</cp:lastModifiedBy>
  <cp:revision>53</cp:revision>
  <dcterms:created xsi:type="dcterms:W3CDTF">2009-02-12T20:35:09Z</dcterms:created>
  <dcterms:modified xsi:type="dcterms:W3CDTF">2009-02-27T05:46:08Z</dcterms:modified>
</cp:coreProperties>
</file>